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1" r:id="rId5"/>
    <p:sldId id="262" r:id="rId6"/>
    <p:sldId id="263" r:id="rId7"/>
    <p:sldId id="265" r:id="rId8"/>
    <p:sldId id="266" r:id="rId9"/>
    <p:sldId id="267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Терминала 03" initials="ПТ0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5698"/>
    <a:srgbClr val="1F7244"/>
    <a:srgbClr val="D24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94645" autoAdjust="0"/>
  </p:normalViewPr>
  <p:slideViewPr>
    <p:cSldViewPr snapToGrid="0">
      <p:cViewPr>
        <p:scale>
          <a:sx n="80" d="100"/>
          <a:sy n="80" d="100"/>
        </p:scale>
        <p:origin x="-1716" y="-7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E27883-5FDF-474D-92F7-7F7211E76C92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0C09521-C555-4E97-B32E-1DC4AE794CF3}">
      <dgm:prSet phldrT="[Текст]" phldr="1"/>
      <dgm:spPr/>
      <dgm:t>
        <a:bodyPr/>
        <a:lstStyle/>
        <a:p>
          <a:endParaRPr lang="ru-RU" dirty="0"/>
        </a:p>
      </dgm:t>
    </dgm:pt>
    <dgm:pt modelId="{7E713774-A7DC-40E8-9427-C1FF42EB24DE}" type="parTrans" cxnId="{7011D232-A2C7-4813-AD2D-7996BC99C9E9}">
      <dgm:prSet/>
      <dgm:spPr/>
      <dgm:t>
        <a:bodyPr/>
        <a:lstStyle/>
        <a:p>
          <a:endParaRPr lang="ru-RU"/>
        </a:p>
      </dgm:t>
    </dgm:pt>
    <dgm:pt modelId="{95F3EC27-24B4-4BF4-9E26-D2E5CD58C34B}" type="sibTrans" cxnId="{7011D232-A2C7-4813-AD2D-7996BC99C9E9}">
      <dgm:prSet/>
      <dgm:spPr/>
      <dgm:t>
        <a:bodyPr/>
        <a:lstStyle/>
        <a:p>
          <a:endParaRPr lang="ru-RU"/>
        </a:p>
      </dgm:t>
    </dgm:pt>
    <dgm:pt modelId="{EF09204A-4CBF-4F7E-8B8C-CE7F3103160F}">
      <dgm:prSet phldrT="[Текст]" phldr="1"/>
      <dgm:spPr>
        <a:ln w="28575"/>
      </dgm:spPr>
      <dgm:t>
        <a:bodyPr/>
        <a:lstStyle/>
        <a:p>
          <a:endParaRPr lang="ru-RU" dirty="0"/>
        </a:p>
      </dgm:t>
    </dgm:pt>
    <dgm:pt modelId="{9D562C37-62AF-478D-ACC7-2FE9F4B968B4}" type="parTrans" cxnId="{BBC7A9BE-876D-4062-815F-6701FF735D52}">
      <dgm:prSet/>
      <dgm:spPr/>
      <dgm:t>
        <a:bodyPr/>
        <a:lstStyle/>
        <a:p>
          <a:endParaRPr lang="ru-RU"/>
        </a:p>
      </dgm:t>
    </dgm:pt>
    <dgm:pt modelId="{E1D7118F-BA41-4D99-A1B1-58585D564E8E}" type="sibTrans" cxnId="{BBC7A9BE-876D-4062-815F-6701FF735D52}">
      <dgm:prSet/>
      <dgm:spPr>
        <a:ln>
          <a:noFill/>
        </a:ln>
      </dgm:spPr>
      <dgm:t>
        <a:bodyPr/>
        <a:lstStyle/>
        <a:p>
          <a:endParaRPr lang="ru-RU" dirty="0"/>
        </a:p>
      </dgm:t>
    </dgm:pt>
    <dgm:pt modelId="{F25C9380-D925-4E04-A42A-01821110FE21}">
      <dgm:prSet phldrT="[Текст]" phldr="1"/>
      <dgm:spPr/>
      <dgm:t>
        <a:bodyPr/>
        <a:lstStyle/>
        <a:p>
          <a:endParaRPr lang="ru-RU"/>
        </a:p>
      </dgm:t>
    </dgm:pt>
    <dgm:pt modelId="{340DD617-8C2B-4486-BA04-69830575436E}" type="parTrans" cxnId="{D775D2AD-C165-411F-A9F0-671E01417D37}">
      <dgm:prSet/>
      <dgm:spPr/>
      <dgm:t>
        <a:bodyPr/>
        <a:lstStyle/>
        <a:p>
          <a:endParaRPr lang="ru-RU"/>
        </a:p>
      </dgm:t>
    </dgm:pt>
    <dgm:pt modelId="{8619AFAE-A77A-44BB-8704-03FA6404AE53}" type="sibTrans" cxnId="{D775D2AD-C165-411F-A9F0-671E01417D37}">
      <dgm:prSet/>
      <dgm:spPr/>
      <dgm:t>
        <a:bodyPr/>
        <a:lstStyle/>
        <a:p>
          <a:endParaRPr lang="ru-RU"/>
        </a:p>
      </dgm:t>
    </dgm:pt>
    <dgm:pt modelId="{03AA9BE2-16EB-443E-9EF1-775847E5F9DE}">
      <dgm:prSet phldrT="[Текст]" phldr="1"/>
      <dgm:spPr>
        <a:noFill/>
        <a:ln>
          <a:noFill/>
        </a:ln>
      </dgm:spPr>
      <dgm:t>
        <a:bodyPr/>
        <a:lstStyle/>
        <a:p>
          <a:endParaRPr lang="ru-RU" dirty="0"/>
        </a:p>
      </dgm:t>
    </dgm:pt>
    <dgm:pt modelId="{7E6D83EA-6A53-4B00-BA45-B3F946002AF8}" type="parTrans" cxnId="{F2D27715-9592-4DCF-8653-DBD5E6CF3943}">
      <dgm:prSet/>
      <dgm:spPr/>
      <dgm:t>
        <a:bodyPr/>
        <a:lstStyle/>
        <a:p>
          <a:endParaRPr lang="ru-RU"/>
        </a:p>
      </dgm:t>
    </dgm:pt>
    <dgm:pt modelId="{FD33BEE5-D354-49AE-8DCA-0B0B6353BA22}" type="sibTrans" cxnId="{F2D27715-9592-4DCF-8653-DBD5E6CF3943}">
      <dgm:prSet/>
      <dgm:spPr>
        <a:ln w="28575"/>
      </dgm:spPr>
      <dgm:t>
        <a:bodyPr/>
        <a:lstStyle/>
        <a:p>
          <a:endParaRPr lang="ru-RU"/>
        </a:p>
      </dgm:t>
    </dgm:pt>
    <dgm:pt modelId="{23E06283-ACA0-4267-8E19-3B10E1CFBF1E}">
      <dgm:prSet phldrT="[Текст]" phldr="1"/>
      <dgm:spPr/>
      <dgm:t>
        <a:bodyPr/>
        <a:lstStyle/>
        <a:p>
          <a:endParaRPr lang="ru-RU" dirty="0"/>
        </a:p>
      </dgm:t>
    </dgm:pt>
    <dgm:pt modelId="{0B0AAF25-B6DD-4914-8AAF-B1177C2BC9AE}" type="parTrans" cxnId="{D89597CD-7C0E-44CF-9062-971320EC6F79}">
      <dgm:prSet/>
      <dgm:spPr/>
      <dgm:t>
        <a:bodyPr/>
        <a:lstStyle/>
        <a:p>
          <a:endParaRPr lang="ru-RU"/>
        </a:p>
      </dgm:t>
    </dgm:pt>
    <dgm:pt modelId="{2582E01B-B874-4723-BCCF-2C091178E29F}" type="sibTrans" cxnId="{D89597CD-7C0E-44CF-9062-971320EC6F79}">
      <dgm:prSet/>
      <dgm:spPr/>
      <dgm:t>
        <a:bodyPr/>
        <a:lstStyle/>
        <a:p>
          <a:endParaRPr lang="ru-RU"/>
        </a:p>
      </dgm:t>
    </dgm:pt>
    <dgm:pt modelId="{EE8E16A4-2FC0-40FD-AD7A-311720E8C409}">
      <dgm:prSet phldrT="[Текст]"/>
      <dgm:spPr>
        <a:ln>
          <a:noFill/>
        </a:ln>
      </dgm:spPr>
      <dgm:t>
        <a:bodyPr/>
        <a:lstStyle/>
        <a:p>
          <a:endParaRPr lang="ru-RU" dirty="0"/>
        </a:p>
      </dgm:t>
    </dgm:pt>
    <dgm:pt modelId="{6D4C0913-1F77-4500-A17C-0E6ED9FE5B3B}" type="sibTrans" cxnId="{2B0DBDF7-CCE5-41AC-B60C-E8E23DB80781}">
      <dgm:prSet/>
      <dgm:spPr>
        <a:ln w="28575"/>
      </dgm:spPr>
      <dgm:t>
        <a:bodyPr/>
        <a:lstStyle/>
        <a:p>
          <a:endParaRPr lang="ru-RU"/>
        </a:p>
      </dgm:t>
    </dgm:pt>
    <dgm:pt modelId="{7795A335-3F55-439C-ACB7-2B6347CFF797}" type="parTrans" cxnId="{2B0DBDF7-CCE5-41AC-B60C-E8E23DB80781}">
      <dgm:prSet/>
      <dgm:spPr/>
      <dgm:t>
        <a:bodyPr/>
        <a:lstStyle/>
        <a:p>
          <a:endParaRPr lang="ru-RU"/>
        </a:p>
      </dgm:t>
    </dgm:pt>
    <dgm:pt modelId="{4BF45815-A1B7-4E73-9CD3-915B755E5139}" type="pres">
      <dgm:prSet presAssocID="{36E27883-5FDF-474D-92F7-7F7211E76C92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2E933B7-B82C-433A-B607-66D930EFCF59}" type="pres">
      <dgm:prSet presAssocID="{EE8E16A4-2FC0-40FD-AD7A-311720E8C409}" presName="composite" presStyleCnt="0"/>
      <dgm:spPr/>
    </dgm:pt>
    <dgm:pt modelId="{5BF574BD-2B84-47BE-92B7-98738609E49C}" type="pres">
      <dgm:prSet presAssocID="{EE8E16A4-2FC0-40FD-AD7A-311720E8C409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5CDB2E-B807-40AF-83F1-62615C849E86}" type="pres">
      <dgm:prSet presAssocID="{EE8E16A4-2FC0-40FD-AD7A-311720E8C409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B1893-ACB8-4AFC-B64F-D3E08AACABE0}" type="pres">
      <dgm:prSet presAssocID="{EE8E16A4-2FC0-40FD-AD7A-311720E8C409}" presName="BalanceSpacing" presStyleCnt="0"/>
      <dgm:spPr/>
    </dgm:pt>
    <dgm:pt modelId="{1EB860AB-3B7B-491F-8CF8-5EB3EBECF193}" type="pres">
      <dgm:prSet presAssocID="{EE8E16A4-2FC0-40FD-AD7A-311720E8C409}" presName="BalanceSpacing1" presStyleCnt="0"/>
      <dgm:spPr/>
    </dgm:pt>
    <dgm:pt modelId="{6E5C0419-16D2-44D5-92E3-FD1C9C2E591B}" type="pres">
      <dgm:prSet presAssocID="{6D4C0913-1F77-4500-A17C-0E6ED9FE5B3B}" presName="Accent1Text" presStyleLbl="node1" presStyleIdx="1" presStyleCnt="6" custLinFactNeighborX="-52831" custLinFactNeighborY="24691"/>
      <dgm:spPr/>
      <dgm:t>
        <a:bodyPr/>
        <a:lstStyle/>
        <a:p>
          <a:endParaRPr lang="ru-RU"/>
        </a:p>
      </dgm:t>
    </dgm:pt>
    <dgm:pt modelId="{E4EB52CD-6A5A-43B6-9CCC-2F85F351223B}" type="pres">
      <dgm:prSet presAssocID="{6D4C0913-1F77-4500-A17C-0E6ED9FE5B3B}" presName="spaceBetweenRectangles" presStyleCnt="0"/>
      <dgm:spPr/>
    </dgm:pt>
    <dgm:pt modelId="{461750C2-FCD7-42ED-B499-74DDD530870E}" type="pres">
      <dgm:prSet presAssocID="{EF09204A-4CBF-4F7E-8B8C-CE7F3103160F}" presName="composite" presStyleCnt="0"/>
      <dgm:spPr/>
    </dgm:pt>
    <dgm:pt modelId="{C9C4F75E-8EB6-4348-9985-04AAEE1E79C2}" type="pres">
      <dgm:prSet presAssocID="{EF09204A-4CBF-4F7E-8B8C-CE7F3103160F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062B28-0F4A-4C4F-BB61-CAC2CE639CA7}" type="pres">
      <dgm:prSet presAssocID="{EF09204A-4CBF-4F7E-8B8C-CE7F3103160F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CBCD1D-8A09-4E7D-A059-1379AAFFDB33}" type="pres">
      <dgm:prSet presAssocID="{EF09204A-4CBF-4F7E-8B8C-CE7F3103160F}" presName="BalanceSpacing" presStyleCnt="0"/>
      <dgm:spPr/>
    </dgm:pt>
    <dgm:pt modelId="{1B350F1C-8502-482B-8900-ABA8E2557B5F}" type="pres">
      <dgm:prSet presAssocID="{EF09204A-4CBF-4F7E-8B8C-CE7F3103160F}" presName="BalanceSpacing1" presStyleCnt="0"/>
      <dgm:spPr/>
    </dgm:pt>
    <dgm:pt modelId="{16107674-80C0-426D-BCCF-46B6DBD00339}" type="pres">
      <dgm:prSet presAssocID="{E1D7118F-BA41-4D99-A1B1-58585D564E8E}" presName="Accent1Text" presStyleLbl="node1" presStyleIdx="3" presStyleCnt="6"/>
      <dgm:spPr/>
      <dgm:t>
        <a:bodyPr/>
        <a:lstStyle/>
        <a:p>
          <a:endParaRPr lang="ru-RU"/>
        </a:p>
      </dgm:t>
    </dgm:pt>
    <dgm:pt modelId="{A3AA8330-F3A7-4912-BB97-47ECC3600C18}" type="pres">
      <dgm:prSet presAssocID="{E1D7118F-BA41-4D99-A1B1-58585D564E8E}" presName="spaceBetweenRectangles" presStyleCnt="0"/>
      <dgm:spPr/>
    </dgm:pt>
    <dgm:pt modelId="{A8925E5E-C392-4B0F-8641-E8ACCD7445B4}" type="pres">
      <dgm:prSet presAssocID="{03AA9BE2-16EB-443E-9EF1-775847E5F9DE}" presName="composite" presStyleCnt="0"/>
      <dgm:spPr/>
    </dgm:pt>
    <dgm:pt modelId="{4BBD81A5-429F-48F3-AFEB-1EE5B1389985}" type="pres">
      <dgm:prSet presAssocID="{03AA9BE2-16EB-443E-9EF1-775847E5F9DE}" presName="Parent1" presStyleLbl="node1" presStyleIdx="4" presStyleCnt="6" custScaleX="35110" custScaleY="26406" custLinFactNeighborX="4168" custLinFactNeighborY="-229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DE52D-A1DB-4262-9F33-27589E178849}" type="pres">
      <dgm:prSet presAssocID="{03AA9BE2-16EB-443E-9EF1-775847E5F9DE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CF11BA-A9A4-468C-83B5-F234A13D7839}" type="pres">
      <dgm:prSet presAssocID="{03AA9BE2-16EB-443E-9EF1-775847E5F9DE}" presName="BalanceSpacing" presStyleCnt="0"/>
      <dgm:spPr/>
    </dgm:pt>
    <dgm:pt modelId="{A6C73113-596F-45FE-8B6E-D52DF4B5023B}" type="pres">
      <dgm:prSet presAssocID="{03AA9BE2-16EB-443E-9EF1-775847E5F9DE}" presName="BalanceSpacing1" presStyleCnt="0"/>
      <dgm:spPr/>
    </dgm:pt>
    <dgm:pt modelId="{315E2DCB-5D71-41EA-9FA1-A95B9021B996}" type="pres">
      <dgm:prSet presAssocID="{FD33BEE5-D354-49AE-8DCA-0B0B6353BA22}" presName="Accent1Text" presStyleLbl="node1" presStyleIdx="5" presStyleCnt="6" custLinFactNeighborX="-52345" custLinFactNeighborY="-24415"/>
      <dgm:spPr/>
      <dgm:t>
        <a:bodyPr/>
        <a:lstStyle/>
        <a:p>
          <a:endParaRPr lang="ru-RU"/>
        </a:p>
      </dgm:t>
    </dgm:pt>
  </dgm:ptLst>
  <dgm:cxnLst>
    <dgm:cxn modelId="{234C8B28-297E-42B8-B44D-06C8FB52240F}" type="presOf" srcId="{03AA9BE2-16EB-443E-9EF1-775847E5F9DE}" destId="{4BBD81A5-429F-48F3-AFEB-1EE5B1389985}" srcOrd="0" destOrd="0" presId="urn:microsoft.com/office/officeart/2008/layout/AlternatingHexagons"/>
    <dgm:cxn modelId="{2118AF2E-E6AF-4287-8047-0361960A67BF}" type="presOf" srcId="{36E27883-5FDF-474D-92F7-7F7211E76C92}" destId="{4BF45815-A1B7-4E73-9CD3-915B755E5139}" srcOrd="0" destOrd="0" presId="urn:microsoft.com/office/officeart/2008/layout/AlternatingHexagons"/>
    <dgm:cxn modelId="{7011D232-A2C7-4813-AD2D-7996BC99C9E9}" srcId="{EE8E16A4-2FC0-40FD-AD7A-311720E8C409}" destId="{D0C09521-C555-4E97-B32E-1DC4AE794CF3}" srcOrd="0" destOrd="0" parTransId="{7E713774-A7DC-40E8-9427-C1FF42EB24DE}" sibTransId="{95F3EC27-24B4-4BF4-9E26-D2E5CD58C34B}"/>
    <dgm:cxn modelId="{D775D2AD-C165-411F-A9F0-671E01417D37}" srcId="{EF09204A-4CBF-4F7E-8B8C-CE7F3103160F}" destId="{F25C9380-D925-4E04-A42A-01821110FE21}" srcOrd="0" destOrd="0" parTransId="{340DD617-8C2B-4486-BA04-69830575436E}" sibTransId="{8619AFAE-A77A-44BB-8704-03FA6404AE53}"/>
    <dgm:cxn modelId="{2B0DBDF7-CCE5-41AC-B60C-E8E23DB80781}" srcId="{36E27883-5FDF-474D-92F7-7F7211E76C92}" destId="{EE8E16A4-2FC0-40FD-AD7A-311720E8C409}" srcOrd="0" destOrd="0" parTransId="{7795A335-3F55-439C-ACB7-2B6347CFF797}" sibTransId="{6D4C0913-1F77-4500-A17C-0E6ED9FE5B3B}"/>
    <dgm:cxn modelId="{A8994844-8097-451E-879E-ABC9A8FD6077}" type="presOf" srcId="{D0C09521-C555-4E97-B32E-1DC4AE794CF3}" destId="{AE5CDB2E-B807-40AF-83F1-62615C849E86}" srcOrd="0" destOrd="0" presId="urn:microsoft.com/office/officeart/2008/layout/AlternatingHexagons"/>
    <dgm:cxn modelId="{BBC7A9BE-876D-4062-815F-6701FF735D52}" srcId="{36E27883-5FDF-474D-92F7-7F7211E76C92}" destId="{EF09204A-4CBF-4F7E-8B8C-CE7F3103160F}" srcOrd="1" destOrd="0" parTransId="{9D562C37-62AF-478D-ACC7-2FE9F4B968B4}" sibTransId="{E1D7118F-BA41-4D99-A1B1-58585D564E8E}"/>
    <dgm:cxn modelId="{B8E2FE0F-6ECB-4FB3-B6D8-ACD80B817165}" type="presOf" srcId="{EE8E16A4-2FC0-40FD-AD7A-311720E8C409}" destId="{5BF574BD-2B84-47BE-92B7-98738609E49C}" srcOrd="0" destOrd="0" presId="urn:microsoft.com/office/officeart/2008/layout/AlternatingHexagons"/>
    <dgm:cxn modelId="{8E6CF0A7-9666-4706-9CC7-7427EF66597B}" type="presOf" srcId="{EF09204A-4CBF-4F7E-8B8C-CE7F3103160F}" destId="{C9C4F75E-8EB6-4348-9985-04AAEE1E79C2}" srcOrd="0" destOrd="0" presId="urn:microsoft.com/office/officeart/2008/layout/AlternatingHexagons"/>
    <dgm:cxn modelId="{32733034-6352-4015-BF17-13B58A5F7ABD}" type="presOf" srcId="{6D4C0913-1F77-4500-A17C-0E6ED9FE5B3B}" destId="{6E5C0419-16D2-44D5-92E3-FD1C9C2E591B}" srcOrd="0" destOrd="0" presId="urn:microsoft.com/office/officeart/2008/layout/AlternatingHexagons"/>
    <dgm:cxn modelId="{D89597CD-7C0E-44CF-9062-971320EC6F79}" srcId="{03AA9BE2-16EB-443E-9EF1-775847E5F9DE}" destId="{23E06283-ACA0-4267-8E19-3B10E1CFBF1E}" srcOrd="0" destOrd="0" parTransId="{0B0AAF25-B6DD-4914-8AAF-B1177C2BC9AE}" sibTransId="{2582E01B-B874-4723-BCCF-2C091178E29F}"/>
    <dgm:cxn modelId="{F2D27715-9592-4DCF-8653-DBD5E6CF3943}" srcId="{36E27883-5FDF-474D-92F7-7F7211E76C92}" destId="{03AA9BE2-16EB-443E-9EF1-775847E5F9DE}" srcOrd="2" destOrd="0" parTransId="{7E6D83EA-6A53-4B00-BA45-B3F946002AF8}" sibTransId="{FD33BEE5-D354-49AE-8DCA-0B0B6353BA22}"/>
    <dgm:cxn modelId="{611DFA3F-B844-4DA0-9582-CC972C7FF2E4}" type="presOf" srcId="{F25C9380-D925-4E04-A42A-01821110FE21}" destId="{FB062B28-0F4A-4C4F-BB61-CAC2CE639CA7}" srcOrd="0" destOrd="0" presId="urn:microsoft.com/office/officeart/2008/layout/AlternatingHexagons"/>
    <dgm:cxn modelId="{98F80E93-4789-4BA4-95C3-75CF25120675}" type="presOf" srcId="{E1D7118F-BA41-4D99-A1B1-58585D564E8E}" destId="{16107674-80C0-426D-BCCF-46B6DBD00339}" srcOrd="0" destOrd="0" presId="urn:microsoft.com/office/officeart/2008/layout/AlternatingHexagons"/>
    <dgm:cxn modelId="{8ECABBFE-7B28-4B88-8AA4-8CB8CBF495D5}" type="presOf" srcId="{FD33BEE5-D354-49AE-8DCA-0B0B6353BA22}" destId="{315E2DCB-5D71-41EA-9FA1-A95B9021B996}" srcOrd="0" destOrd="0" presId="urn:microsoft.com/office/officeart/2008/layout/AlternatingHexagons"/>
    <dgm:cxn modelId="{F2BA4ADA-340B-42F1-9302-FCEA6F98349C}" type="presOf" srcId="{23E06283-ACA0-4267-8E19-3B10E1CFBF1E}" destId="{CC5DE52D-A1DB-4262-9F33-27589E178849}" srcOrd="0" destOrd="0" presId="urn:microsoft.com/office/officeart/2008/layout/AlternatingHexagons"/>
    <dgm:cxn modelId="{E11FF4AA-D61C-47E2-A182-4D830FFC04E1}" type="presParOf" srcId="{4BF45815-A1B7-4E73-9CD3-915B755E5139}" destId="{52E933B7-B82C-433A-B607-66D930EFCF59}" srcOrd="0" destOrd="0" presId="urn:microsoft.com/office/officeart/2008/layout/AlternatingHexagons"/>
    <dgm:cxn modelId="{FD74A175-2604-49EF-BB6D-79D871230357}" type="presParOf" srcId="{52E933B7-B82C-433A-B607-66D930EFCF59}" destId="{5BF574BD-2B84-47BE-92B7-98738609E49C}" srcOrd="0" destOrd="0" presId="urn:microsoft.com/office/officeart/2008/layout/AlternatingHexagons"/>
    <dgm:cxn modelId="{B1528589-6835-49D4-8A44-06B12C211717}" type="presParOf" srcId="{52E933B7-B82C-433A-B607-66D930EFCF59}" destId="{AE5CDB2E-B807-40AF-83F1-62615C849E86}" srcOrd="1" destOrd="0" presId="urn:microsoft.com/office/officeart/2008/layout/AlternatingHexagons"/>
    <dgm:cxn modelId="{98049338-D2C1-4606-A28C-7CD767D80C54}" type="presParOf" srcId="{52E933B7-B82C-433A-B607-66D930EFCF59}" destId="{CD7B1893-ACB8-4AFC-B64F-D3E08AACABE0}" srcOrd="2" destOrd="0" presId="urn:microsoft.com/office/officeart/2008/layout/AlternatingHexagons"/>
    <dgm:cxn modelId="{40388AB2-DEC1-4942-AD86-F2F7A94D6822}" type="presParOf" srcId="{52E933B7-B82C-433A-B607-66D930EFCF59}" destId="{1EB860AB-3B7B-491F-8CF8-5EB3EBECF193}" srcOrd="3" destOrd="0" presId="urn:microsoft.com/office/officeart/2008/layout/AlternatingHexagons"/>
    <dgm:cxn modelId="{17FD8927-540C-413C-BD01-9228A51840AC}" type="presParOf" srcId="{52E933B7-B82C-433A-B607-66D930EFCF59}" destId="{6E5C0419-16D2-44D5-92E3-FD1C9C2E591B}" srcOrd="4" destOrd="0" presId="urn:microsoft.com/office/officeart/2008/layout/AlternatingHexagons"/>
    <dgm:cxn modelId="{91732A1B-3C20-441A-A4C1-88EF038A1780}" type="presParOf" srcId="{4BF45815-A1B7-4E73-9CD3-915B755E5139}" destId="{E4EB52CD-6A5A-43B6-9CCC-2F85F351223B}" srcOrd="1" destOrd="0" presId="urn:microsoft.com/office/officeart/2008/layout/AlternatingHexagons"/>
    <dgm:cxn modelId="{4E5ED236-8BF7-4BDD-B1EA-3C0643D84AE5}" type="presParOf" srcId="{4BF45815-A1B7-4E73-9CD3-915B755E5139}" destId="{461750C2-FCD7-42ED-B499-74DDD530870E}" srcOrd="2" destOrd="0" presId="urn:microsoft.com/office/officeart/2008/layout/AlternatingHexagons"/>
    <dgm:cxn modelId="{B19289CD-54D1-4A92-AA08-F98A5319D7D9}" type="presParOf" srcId="{461750C2-FCD7-42ED-B499-74DDD530870E}" destId="{C9C4F75E-8EB6-4348-9985-04AAEE1E79C2}" srcOrd="0" destOrd="0" presId="urn:microsoft.com/office/officeart/2008/layout/AlternatingHexagons"/>
    <dgm:cxn modelId="{D169631C-3989-4950-AB38-64AF0A946DAC}" type="presParOf" srcId="{461750C2-FCD7-42ED-B499-74DDD530870E}" destId="{FB062B28-0F4A-4C4F-BB61-CAC2CE639CA7}" srcOrd="1" destOrd="0" presId="urn:microsoft.com/office/officeart/2008/layout/AlternatingHexagons"/>
    <dgm:cxn modelId="{1E12FAEC-D241-419C-8F83-FA07B948147F}" type="presParOf" srcId="{461750C2-FCD7-42ED-B499-74DDD530870E}" destId="{C9CBCD1D-8A09-4E7D-A059-1379AAFFDB33}" srcOrd="2" destOrd="0" presId="urn:microsoft.com/office/officeart/2008/layout/AlternatingHexagons"/>
    <dgm:cxn modelId="{2E62C794-62D0-458D-8EC0-37F9AA582FFD}" type="presParOf" srcId="{461750C2-FCD7-42ED-B499-74DDD530870E}" destId="{1B350F1C-8502-482B-8900-ABA8E2557B5F}" srcOrd="3" destOrd="0" presId="urn:microsoft.com/office/officeart/2008/layout/AlternatingHexagons"/>
    <dgm:cxn modelId="{D009415E-1519-42CD-B657-CD73D0486281}" type="presParOf" srcId="{461750C2-FCD7-42ED-B499-74DDD530870E}" destId="{16107674-80C0-426D-BCCF-46B6DBD00339}" srcOrd="4" destOrd="0" presId="urn:microsoft.com/office/officeart/2008/layout/AlternatingHexagons"/>
    <dgm:cxn modelId="{336324EE-D63B-4FAB-B1ED-247CD9AD2948}" type="presParOf" srcId="{4BF45815-A1B7-4E73-9CD3-915B755E5139}" destId="{A3AA8330-F3A7-4912-BB97-47ECC3600C18}" srcOrd="3" destOrd="0" presId="urn:microsoft.com/office/officeart/2008/layout/AlternatingHexagons"/>
    <dgm:cxn modelId="{CFE71409-17E6-4FF1-AFA1-C6860BC3ED49}" type="presParOf" srcId="{4BF45815-A1B7-4E73-9CD3-915B755E5139}" destId="{A8925E5E-C392-4B0F-8641-E8ACCD7445B4}" srcOrd="4" destOrd="0" presId="urn:microsoft.com/office/officeart/2008/layout/AlternatingHexagons"/>
    <dgm:cxn modelId="{E71F30EA-2030-429B-BFE5-34CDF39CC410}" type="presParOf" srcId="{A8925E5E-C392-4B0F-8641-E8ACCD7445B4}" destId="{4BBD81A5-429F-48F3-AFEB-1EE5B1389985}" srcOrd="0" destOrd="0" presId="urn:microsoft.com/office/officeart/2008/layout/AlternatingHexagons"/>
    <dgm:cxn modelId="{8189966D-B38B-4704-A4EC-93EF9B955EAB}" type="presParOf" srcId="{A8925E5E-C392-4B0F-8641-E8ACCD7445B4}" destId="{CC5DE52D-A1DB-4262-9F33-27589E178849}" srcOrd="1" destOrd="0" presId="urn:microsoft.com/office/officeart/2008/layout/AlternatingHexagons"/>
    <dgm:cxn modelId="{48FCC6EE-18F3-4A8F-AEB8-2249FE406455}" type="presParOf" srcId="{A8925E5E-C392-4B0F-8641-E8ACCD7445B4}" destId="{98CF11BA-A9A4-468C-83B5-F234A13D7839}" srcOrd="2" destOrd="0" presId="urn:microsoft.com/office/officeart/2008/layout/AlternatingHexagons"/>
    <dgm:cxn modelId="{19010637-FB95-4E38-8803-900CC6C3A4E1}" type="presParOf" srcId="{A8925E5E-C392-4B0F-8641-E8ACCD7445B4}" destId="{A6C73113-596F-45FE-8B6E-D52DF4B5023B}" srcOrd="3" destOrd="0" presId="urn:microsoft.com/office/officeart/2008/layout/AlternatingHexagons"/>
    <dgm:cxn modelId="{2E880BA1-510C-477D-AF55-AB1CD9D0CB10}" type="presParOf" srcId="{A8925E5E-C392-4B0F-8641-E8ACCD7445B4}" destId="{315E2DCB-5D71-41EA-9FA1-A95B9021B99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882A69-D25E-4ED2-ABB4-1E5228B1582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CFCF7C-0F85-41B9-BB24-A3391FC0F199}">
      <dgm:prSet phldrT="[Текст]" custT="1"/>
      <dgm:spPr>
        <a:solidFill>
          <a:srgbClr val="2A5698"/>
        </a:solidFill>
      </dgm:spPr>
      <dgm:t>
        <a:bodyPr/>
        <a:lstStyle/>
        <a:p>
          <a:pPr algn="l"/>
          <a:r>
            <a:rPr lang="en-US" sz="2800" dirty="0" smtClean="0"/>
            <a:t>Microsoft Word</a:t>
          </a:r>
          <a:endParaRPr lang="ru-RU" sz="2800" dirty="0"/>
        </a:p>
      </dgm:t>
    </dgm:pt>
    <dgm:pt modelId="{C8AA3903-E3F4-4306-8F4E-A3B95E605006}" type="parTrans" cxnId="{591AD829-AAA7-49F0-B408-4115922272EA}">
      <dgm:prSet/>
      <dgm:spPr/>
      <dgm:t>
        <a:bodyPr/>
        <a:lstStyle/>
        <a:p>
          <a:endParaRPr lang="ru-RU"/>
        </a:p>
      </dgm:t>
    </dgm:pt>
    <dgm:pt modelId="{FC2AC943-67FE-4F8C-920B-4865C9A9DAAE}" type="sibTrans" cxnId="{591AD829-AAA7-49F0-B408-4115922272EA}">
      <dgm:prSet/>
      <dgm:spPr/>
      <dgm:t>
        <a:bodyPr/>
        <a:lstStyle/>
        <a:p>
          <a:endParaRPr lang="ru-RU"/>
        </a:p>
      </dgm:t>
    </dgm:pt>
    <dgm:pt modelId="{561C5665-4331-4434-9BA4-207D5186C9C3}">
      <dgm:prSet phldrT="[Текст]" custT="1"/>
      <dgm:spPr>
        <a:solidFill>
          <a:srgbClr val="D24525"/>
        </a:solidFill>
      </dgm:spPr>
      <dgm:t>
        <a:bodyPr/>
        <a:lstStyle/>
        <a:p>
          <a:r>
            <a:rPr lang="en-US" sz="2800" dirty="0" smtClean="0"/>
            <a:t>Microsoft PowerPoint </a:t>
          </a:r>
          <a:endParaRPr lang="ru-RU" sz="2800" dirty="0"/>
        </a:p>
      </dgm:t>
    </dgm:pt>
    <dgm:pt modelId="{E7A7A929-B983-453D-B23E-0AF4BAFA56F7}" type="parTrans" cxnId="{B279006B-C83C-484A-AD34-A5983C4A0041}">
      <dgm:prSet/>
      <dgm:spPr/>
      <dgm:t>
        <a:bodyPr/>
        <a:lstStyle/>
        <a:p>
          <a:endParaRPr lang="ru-RU"/>
        </a:p>
      </dgm:t>
    </dgm:pt>
    <dgm:pt modelId="{A3E4FD70-FAA5-4FEC-8316-1CC1703A265C}" type="sibTrans" cxnId="{B279006B-C83C-484A-AD34-A5983C4A0041}">
      <dgm:prSet/>
      <dgm:spPr>
        <a:solidFill>
          <a:srgbClr val="D24525"/>
        </a:solidFill>
        <a:ln>
          <a:solidFill>
            <a:srgbClr val="D24525"/>
          </a:solidFill>
        </a:ln>
      </dgm:spPr>
      <dgm:t>
        <a:bodyPr/>
        <a:lstStyle/>
        <a:p>
          <a:endParaRPr lang="ru-RU"/>
        </a:p>
      </dgm:t>
    </dgm:pt>
    <dgm:pt modelId="{8B414B23-CAC9-4C04-A55D-A499216EEBF2}">
      <dgm:prSet phldrT="[Текст]" custT="1"/>
      <dgm:spPr>
        <a:solidFill>
          <a:srgbClr val="1F7244"/>
        </a:solidFill>
      </dgm:spPr>
      <dgm:t>
        <a:bodyPr/>
        <a:lstStyle/>
        <a:p>
          <a:pPr algn="l"/>
          <a:r>
            <a:rPr lang="en-US" sz="2800" dirty="0" smtClean="0"/>
            <a:t>Microsoft Excel </a:t>
          </a:r>
          <a:endParaRPr lang="ru-RU" sz="2800" dirty="0"/>
        </a:p>
      </dgm:t>
    </dgm:pt>
    <dgm:pt modelId="{082B6BB5-D019-4AF7-937E-2571C76D2C59}" type="parTrans" cxnId="{E3878460-03CF-48C9-AD29-8ED7A3365BBF}">
      <dgm:prSet/>
      <dgm:spPr/>
      <dgm:t>
        <a:bodyPr/>
        <a:lstStyle/>
        <a:p>
          <a:endParaRPr lang="ru-RU"/>
        </a:p>
      </dgm:t>
    </dgm:pt>
    <dgm:pt modelId="{3A5B5EF5-AF05-457A-91BA-767A58E69148}" type="sibTrans" cxnId="{E3878460-03CF-48C9-AD29-8ED7A3365BBF}">
      <dgm:prSet/>
      <dgm:spPr/>
      <dgm:t>
        <a:bodyPr/>
        <a:lstStyle/>
        <a:p>
          <a:endParaRPr lang="ru-RU"/>
        </a:p>
      </dgm:t>
    </dgm:pt>
    <dgm:pt modelId="{2963C409-F982-4E12-A74B-F3B3B99F36B5}" type="pres">
      <dgm:prSet presAssocID="{DE882A69-D25E-4ED2-ABB4-1E5228B1582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3AB0E6B-1578-44AA-828B-6F00EA653CC8}" type="pres">
      <dgm:prSet presAssocID="{DE882A69-D25E-4ED2-ABB4-1E5228B15821}" presName="Name1" presStyleCnt="0"/>
      <dgm:spPr/>
    </dgm:pt>
    <dgm:pt modelId="{294BA84C-B548-44EA-9487-9EB14F259712}" type="pres">
      <dgm:prSet presAssocID="{DE882A69-D25E-4ED2-ABB4-1E5228B15821}" presName="cycle" presStyleCnt="0"/>
      <dgm:spPr/>
    </dgm:pt>
    <dgm:pt modelId="{3C35B517-01B5-40E5-8FCA-AA330B0F9656}" type="pres">
      <dgm:prSet presAssocID="{DE882A69-D25E-4ED2-ABB4-1E5228B15821}" presName="srcNode" presStyleLbl="node1" presStyleIdx="0" presStyleCnt="3"/>
      <dgm:spPr/>
    </dgm:pt>
    <dgm:pt modelId="{EADA3D71-97EF-411C-8D7C-256982B6B8A9}" type="pres">
      <dgm:prSet presAssocID="{DE882A69-D25E-4ED2-ABB4-1E5228B15821}" presName="conn" presStyleLbl="parChTrans1D2" presStyleIdx="0" presStyleCnt="1" custLinFactNeighborX="-863" custLinFactNeighborY="-535"/>
      <dgm:spPr/>
      <dgm:t>
        <a:bodyPr/>
        <a:lstStyle/>
        <a:p>
          <a:endParaRPr lang="ru-RU"/>
        </a:p>
      </dgm:t>
    </dgm:pt>
    <dgm:pt modelId="{83116C5D-144C-4DC6-AA7C-16FA2D53592A}" type="pres">
      <dgm:prSet presAssocID="{DE882A69-D25E-4ED2-ABB4-1E5228B15821}" presName="extraNode" presStyleLbl="node1" presStyleIdx="0" presStyleCnt="3"/>
      <dgm:spPr/>
    </dgm:pt>
    <dgm:pt modelId="{4956CD61-131E-4C6B-B2E0-D363044CCEBA}" type="pres">
      <dgm:prSet presAssocID="{DE882A69-D25E-4ED2-ABB4-1E5228B15821}" presName="dstNode" presStyleLbl="node1" presStyleIdx="0" presStyleCnt="3"/>
      <dgm:spPr/>
    </dgm:pt>
    <dgm:pt modelId="{56EE6292-7FE3-445E-8FCD-6E35A05D683C}" type="pres">
      <dgm:prSet presAssocID="{561C5665-4331-4434-9BA4-207D5186C9C3}" presName="text_1" presStyleLbl="node1" presStyleIdx="0" presStyleCnt="3" custScaleX="30942" custLinFactNeighborX="-33813" custLinFactNeighborY="610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60B8B935-01C8-4130-B469-F6D99E5D4C6C}" type="pres">
      <dgm:prSet presAssocID="{561C5665-4331-4434-9BA4-207D5186C9C3}" presName="accent_1" presStyleCnt="0"/>
      <dgm:spPr/>
    </dgm:pt>
    <dgm:pt modelId="{AE4D53D1-36A3-4D0E-A619-72084D91ED01}" type="pres">
      <dgm:prSet presAssocID="{561C5665-4331-4434-9BA4-207D5186C9C3}" presName="accentRepeatNode" presStyleLbl="solidFgAcc1" presStyleIdx="0" presStyleCnt="3"/>
      <dgm:spPr>
        <a:ln>
          <a:solidFill>
            <a:srgbClr val="D24525"/>
          </a:solidFill>
        </a:ln>
      </dgm:spPr>
    </dgm:pt>
    <dgm:pt modelId="{4E6E1408-EBE7-4FAE-852A-79029B3AF74C}" type="pres">
      <dgm:prSet presAssocID="{85CFCF7C-0F85-41B9-BB24-A3391FC0F199}" presName="text_2" presStyleLbl="node1" presStyleIdx="1" presStyleCnt="3" custScaleX="37183" custLinFactNeighborX="-30407" custLinFactNeighborY="1434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597B0507-C24F-4FCF-B7A8-0DC5F8C4A96A}" type="pres">
      <dgm:prSet presAssocID="{85CFCF7C-0F85-41B9-BB24-A3391FC0F199}" presName="accent_2" presStyleCnt="0"/>
      <dgm:spPr/>
    </dgm:pt>
    <dgm:pt modelId="{7033A4EF-515D-43A5-BAB6-D0B75D86D947}" type="pres">
      <dgm:prSet presAssocID="{85CFCF7C-0F85-41B9-BB24-A3391FC0F199}" presName="accentRepeatNode" presStyleLbl="solidFgAcc1" presStyleIdx="1" presStyleCnt="3"/>
      <dgm:spPr>
        <a:ln>
          <a:solidFill>
            <a:srgbClr val="2A5698"/>
          </a:solidFill>
        </a:ln>
      </dgm:spPr>
    </dgm:pt>
    <dgm:pt modelId="{FF1B9BA8-2AFC-44CD-9565-35A1A1FE9F4B}" type="pres">
      <dgm:prSet presAssocID="{8B414B23-CAC9-4C04-A55D-A499216EEBF2}" presName="text_3" presStyleLbl="node1" presStyleIdx="2" presStyleCnt="3" custScaleX="33537" custLinFactNeighborX="-33938" custLinFactNeighborY="2092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192F7D04-1EA3-4C91-81E9-311F15330831}" type="pres">
      <dgm:prSet presAssocID="{8B414B23-CAC9-4C04-A55D-A499216EEBF2}" presName="accent_3" presStyleCnt="0"/>
      <dgm:spPr/>
    </dgm:pt>
    <dgm:pt modelId="{FFB7FB75-0DC8-41F3-B6BD-FC719BBE6A5B}" type="pres">
      <dgm:prSet presAssocID="{8B414B23-CAC9-4C04-A55D-A499216EEBF2}" presName="accentRepeatNode" presStyleLbl="solidFgAcc1" presStyleIdx="2" presStyleCnt="3"/>
      <dgm:spPr>
        <a:ln>
          <a:solidFill>
            <a:srgbClr val="1F7244"/>
          </a:solidFill>
        </a:ln>
      </dgm:spPr>
    </dgm:pt>
  </dgm:ptLst>
  <dgm:cxnLst>
    <dgm:cxn modelId="{2C7C6218-924E-451A-A2F2-B385DB3A3679}" type="presOf" srcId="{561C5665-4331-4434-9BA4-207D5186C9C3}" destId="{56EE6292-7FE3-445E-8FCD-6E35A05D683C}" srcOrd="0" destOrd="0" presId="urn:microsoft.com/office/officeart/2008/layout/VerticalCurvedList"/>
    <dgm:cxn modelId="{E3878460-03CF-48C9-AD29-8ED7A3365BBF}" srcId="{DE882A69-D25E-4ED2-ABB4-1E5228B15821}" destId="{8B414B23-CAC9-4C04-A55D-A499216EEBF2}" srcOrd="2" destOrd="0" parTransId="{082B6BB5-D019-4AF7-937E-2571C76D2C59}" sibTransId="{3A5B5EF5-AF05-457A-91BA-767A58E69148}"/>
    <dgm:cxn modelId="{CBA7F92C-B875-4ED8-9F27-5341BB30E4E2}" type="presOf" srcId="{DE882A69-D25E-4ED2-ABB4-1E5228B15821}" destId="{2963C409-F982-4E12-A74B-F3B3B99F36B5}" srcOrd="0" destOrd="0" presId="urn:microsoft.com/office/officeart/2008/layout/VerticalCurvedList"/>
    <dgm:cxn modelId="{B279006B-C83C-484A-AD34-A5983C4A0041}" srcId="{DE882A69-D25E-4ED2-ABB4-1E5228B15821}" destId="{561C5665-4331-4434-9BA4-207D5186C9C3}" srcOrd="0" destOrd="0" parTransId="{E7A7A929-B983-453D-B23E-0AF4BAFA56F7}" sibTransId="{A3E4FD70-FAA5-4FEC-8316-1CC1703A265C}"/>
    <dgm:cxn modelId="{591AD829-AAA7-49F0-B408-4115922272EA}" srcId="{DE882A69-D25E-4ED2-ABB4-1E5228B15821}" destId="{85CFCF7C-0F85-41B9-BB24-A3391FC0F199}" srcOrd="1" destOrd="0" parTransId="{C8AA3903-E3F4-4306-8F4E-A3B95E605006}" sibTransId="{FC2AC943-67FE-4F8C-920B-4865C9A9DAAE}"/>
    <dgm:cxn modelId="{C54359D9-BE82-4AE5-84C2-8DDEB51B3A12}" type="presOf" srcId="{A3E4FD70-FAA5-4FEC-8316-1CC1703A265C}" destId="{EADA3D71-97EF-411C-8D7C-256982B6B8A9}" srcOrd="0" destOrd="0" presId="urn:microsoft.com/office/officeart/2008/layout/VerticalCurvedList"/>
    <dgm:cxn modelId="{2CE57639-0A90-4685-B7B7-5E862A1086DA}" type="presOf" srcId="{8B414B23-CAC9-4C04-A55D-A499216EEBF2}" destId="{FF1B9BA8-2AFC-44CD-9565-35A1A1FE9F4B}" srcOrd="0" destOrd="0" presId="urn:microsoft.com/office/officeart/2008/layout/VerticalCurvedList"/>
    <dgm:cxn modelId="{E80F1091-01A6-43F0-8D54-457ABB9BA61D}" type="presOf" srcId="{85CFCF7C-0F85-41B9-BB24-A3391FC0F199}" destId="{4E6E1408-EBE7-4FAE-852A-79029B3AF74C}" srcOrd="0" destOrd="0" presId="urn:microsoft.com/office/officeart/2008/layout/VerticalCurvedList"/>
    <dgm:cxn modelId="{D783DE12-0561-4EB6-AFBE-BC981BFA2EE1}" type="presParOf" srcId="{2963C409-F982-4E12-A74B-F3B3B99F36B5}" destId="{33AB0E6B-1578-44AA-828B-6F00EA653CC8}" srcOrd="0" destOrd="0" presId="urn:microsoft.com/office/officeart/2008/layout/VerticalCurvedList"/>
    <dgm:cxn modelId="{F8B3CF60-9ABD-4FC5-B55E-8C5782090939}" type="presParOf" srcId="{33AB0E6B-1578-44AA-828B-6F00EA653CC8}" destId="{294BA84C-B548-44EA-9487-9EB14F259712}" srcOrd="0" destOrd="0" presId="urn:microsoft.com/office/officeart/2008/layout/VerticalCurvedList"/>
    <dgm:cxn modelId="{3DFD0D33-15A5-42F0-B10E-FF7E3A3602E7}" type="presParOf" srcId="{294BA84C-B548-44EA-9487-9EB14F259712}" destId="{3C35B517-01B5-40E5-8FCA-AA330B0F9656}" srcOrd="0" destOrd="0" presId="urn:microsoft.com/office/officeart/2008/layout/VerticalCurvedList"/>
    <dgm:cxn modelId="{AFD98C79-3589-47E5-A093-3F1A75C3E43F}" type="presParOf" srcId="{294BA84C-B548-44EA-9487-9EB14F259712}" destId="{EADA3D71-97EF-411C-8D7C-256982B6B8A9}" srcOrd="1" destOrd="0" presId="urn:microsoft.com/office/officeart/2008/layout/VerticalCurvedList"/>
    <dgm:cxn modelId="{37767F7C-3006-4BAB-8057-987FE1B01001}" type="presParOf" srcId="{294BA84C-B548-44EA-9487-9EB14F259712}" destId="{83116C5D-144C-4DC6-AA7C-16FA2D53592A}" srcOrd="2" destOrd="0" presId="urn:microsoft.com/office/officeart/2008/layout/VerticalCurvedList"/>
    <dgm:cxn modelId="{901F86C8-53FE-4611-AC3A-70E432AD6BCE}" type="presParOf" srcId="{294BA84C-B548-44EA-9487-9EB14F259712}" destId="{4956CD61-131E-4C6B-B2E0-D363044CCEBA}" srcOrd="3" destOrd="0" presId="urn:microsoft.com/office/officeart/2008/layout/VerticalCurvedList"/>
    <dgm:cxn modelId="{65D95F2A-133F-4CA3-A70C-A6E6CD9EFD0E}" type="presParOf" srcId="{33AB0E6B-1578-44AA-828B-6F00EA653CC8}" destId="{56EE6292-7FE3-445E-8FCD-6E35A05D683C}" srcOrd="1" destOrd="0" presId="urn:microsoft.com/office/officeart/2008/layout/VerticalCurvedList"/>
    <dgm:cxn modelId="{ABA526B6-6FDF-4FB6-BB37-BF748CE39206}" type="presParOf" srcId="{33AB0E6B-1578-44AA-828B-6F00EA653CC8}" destId="{60B8B935-01C8-4130-B469-F6D99E5D4C6C}" srcOrd="2" destOrd="0" presId="urn:microsoft.com/office/officeart/2008/layout/VerticalCurvedList"/>
    <dgm:cxn modelId="{A14950C7-9AEE-42C9-AB39-CAFAD95910B2}" type="presParOf" srcId="{60B8B935-01C8-4130-B469-F6D99E5D4C6C}" destId="{AE4D53D1-36A3-4D0E-A619-72084D91ED01}" srcOrd="0" destOrd="0" presId="urn:microsoft.com/office/officeart/2008/layout/VerticalCurvedList"/>
    <dgm:cxn modelId="{A83C824F-6BD2-4C8D-88AF-FE63D5B8779D}" type="presParOf" srcId="{33AB0E6B-1578-44AA-828B-6F00EA653CC8}" destId="{4E6E1408-EBE7-4FAE-852A-79029B3AF74C}" srcOrd="3" destOrd="0" presId="urn:microsoft.com/office/officeart/2008/layout/VerticalCurvedList"/>
    <dgm:cxn modelId="{0A6AF3C3-FA9B-4B1C-B7E1-64E2CE466AD0}" type="presParOf" srcId="{33AB0E6B-1578-44AA-828B-6F00EA653CC8}" destId="{597B0507-C24F-4FCF-B7A8-0DC5F8C4A96A}" srcOrd="4" destOrd="0" presId="urn:microsoft.com/office/officeart/2008/layout/VerticalCurvedList"/>
    <dgm:cxn modelId="{5B77AE5D-8804-46CF-ABE9-9168BA9DB198}" type="presParOf" srcId="{597B0507-C24F-4FCF-B7A8-0DC5F8C4A96A}" destId="{7033A4EF-515D-43A5-BAB6-D0B75D86D947}" srcOrd="0" destOrd="0" presId="urn:microsoft.com/office/officeart/2008/layout/VerticalCurvedList"/>
    <dgm:cxn modelId="{5C59B3F4-DC02-44F7-AC60-2A0C6A140CAA}" type="presParOf" srcId="{33AB0E6B-1578-44AA-828B-6F00EA653CC8}" destId="{FF1B9BA8-2AFC-44CD-9565-35A1A1FE9F4B}" srcOrd="5" destOrd="0" presId="urn:microsoft.com/office/officeart/2008/layout/VerticalCurvedList"/>
    <dgm:cxn modelId="{4BF0DF11-04CC-4CF2-B06E-7A944FD9DCC9}" type="presParOf" srcId="{33AB0E6B-1578-44AA-828B-6F00EA653CC8}" destId="{192F7D04-1EA3-4C91-81E9-311F15330831}" srcOrd="6" destOrd="0" presId="urn:microsoft.com/office/officeart/2008/layout/VerticalCurvedList"/>
    <dgm:cxn modelId="{CDA4E6B6-9D97-4C19-9651-CD465B531CAF}" type="presParOf" srcId="{192F7D04-1EA3-4C91-81E9-311F15330831}" destId="{FFB7FB75-0DC8-41F3-B6BD-FC719BBE6A5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349BE6-93F0-4D13-A255-069C0DE4A58B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ru-RU"/>
        </a:p>
      </dgm:t>
    </dgm:pt>
    <dgm:pt modelId="{E9A77D53-584E-4581-AAB6-2BD52824CAE8}">
      <dgm:prSet phldrT="[Текст]" phldr="1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EE47B098-BCA6-417D-B55F-9A1B59CE0618}">
      <dgm:prSet phldrT="[Текст]" phldr="1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7632D515-179C-496B-A783-8C83779721B0}">
      <dgm:prSet phldrT="[Текст]" phldr="1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05F0B686-9C10-443B-A563-B2F1BF3E2147}" type="sibTrans" cxnId="{58103446-A1B7-4F58-82F3-B1B39D1ADB70}">
      <dgm:prSet/>
      <dgm:spPr/>
      <dgm:t>
        <a:bodyPr/>
        <a:lstStyle/>
        <a:p>
          <a:endParaRPr lang="ru-RU"/>
        </a:p>
      </dgm:t>
    </dgm:pt>
    <dgm:pt modelId="{6C4BC3DB-98BC-48F5-B8D6-6FE2ADC8A2BD}" type="parTrans" cxnId="{58103446-A1B7-4F58-82F3-B1B39D1ADB70}">
      <dgm:prSet/>
      <dgm:spPr/>
      <dgm:t>
        <a:bodyPr/>
        <a:lstStyle/>
        <a:p>
          <a:endParaRPr lang="ru-RU"/>
        </a:p>
      </dgm:t>
    </dgm:pt>
    <dgm:pt modelId="{9DF33AC7-C7B1-4896-A2BC-A3798A53D3F5}" type="sibTrans" cxnId="{87EBF1F6-C549-4C48-AA24-37FB7AEE9C23}">
      <dgm:prSet/>
      <dgm:spPr/>
      <dgm:t>
        <a:bodyPr/>
        <a:lstStyle/>
        <a:p>
          <a:endParaRPr lang="ru-RU"/>
        </a:p>
      </dgm:t>
    </dgm:pt>
    <dgm:pt modelId="{A8306E74-AB55-4DEE-AB0E-D6FB7A9F8384}" type="parTrans" cxnId="{87EBF1F6-C549-4C48-AA24-37FB7AEE9C23}">
      <dgm:prSet/>
      <dgm:spPr/>
      <dgm:t>
        <a:bodyPr/>
        <a:lstStyle/>
        <a:p>
          <a:endParaRPr lang="ru-RU"/>
        </a:p>
      </dgm:t>
    </dgm:pt>
    <dgm:pt modelId="{54E859A5-8F27-435B-B249-556F718403B6}" type="sibTrans" cxnId="{CE75E56B-2DF5-45C8-8E54-20456346FF7A}">
      <dgm:prSet/>
      <dgm:spPr/>
      <dgm:t>
        <a:bodyPr/>
        <a:lstStyle/>
        <a:p>
          <a:endParaRPr lang="ru-RU"/>
        </a:p>
      </dgm:t>
    </dgm:pt>
    <dgm:pt modelId="{CB2A5F67-DAAA-473C-A084-AF1F3F00DA7C}" type="parTrans" cxnId="{CE75E56B-2DF5-45C8-8E54-20456346FF7A}">
      <dgm:prSet/>
      <dgm:spPr/>
      <dgm:t>
        <a:bodyPr/>
        <a:lstStyle/>
        <a:p>
          <a:endParaRPr lang="ru-RU"/>
        </a:p>
      </dgm:t>
    </dgm:pt>
    <dgm:pt modelId="{6F04B7F6-D98E-4F03-B221-818112D3A26B}" type="pres">
      <dgm:prSet presAssocID="{9D349BE6-93F0-4D13-A255-069C0DE4A58B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D9A6E2A6-D894-41BE-90A8-90C24807D9D6}" type="pres">
      <dgm:prSet presAssocID="{7632D515-179C-496B-A783-8C83779721B0}" presName="Parent" presStyleLbl="node0" presStyleIdx="0" presStyleCnt="1" custScaleX="82645" custScaleY="82645">
        <dgm:presLayoutVars>
          <dgm:chMax val="5"/>
          <dgm:chPref val="5"/>
        </dgm:presLayoutVars>
      </dgm:prSet>
      <dgm:spPr/>
      <dgm:t>
        <a:bodyPr/>
        <a:lstStyle/>
        <a:p>
          <a:endParaRPr lang="ru-RU"/>
        </a:p>
      </dgm:t>
    </dgm:pt>
    <dgm:pt modelId="{195C18BB-1F58-447A-A2D1-7D48E3979B25}" type="pres">
      <dgm:prSet presAssocID="{7632D515-179C-496B-A783-8C83779721B0}" presName="Accent1" presStyleLbl="node1" presStyleIdx="0" presStyleCnt="13" custLinFactX="300000" custLinFactNeighborX="375886" custLinFactNeighborY="96665"/>
      <dgm:spPr/>
    </dgm:pt>
    <dgm:pt modelId="{FEDAA9C2-6C94-430A-BB70-969B96633E47}" type="pres">
      <dgm:prSet presAssocID="{7632D515-179C-496B-A783-8C83779721B0}" presName="Accent2" presStyleLbl="node1" presStyleIdx="1" presStyleCnt="13" custLinFactX="-55935" custLinFactY="-100000" custLinFactNeighborX="-100000" custLinFactNeighborY="-135640"/>
      <dgm:spPr/>
    </dgm:pt>
    <dgm:pt modelId="{53FE50E4-35FC-491E-A465-B819930EF72E}" type="pres">
      <dgm:prSet presAssocID="{7632D515-179C-496B-A783-8C83779721B0}" presName="Accent3" presStyleLbl="node1" presStyleIdx="2" presStyleCnt="13"/>
      <dgm:spPr/>
    </dgm:pt>
    <dgm:pt modelId="{36E3B1A9-467E-4F0D-9F44-7EABE756ED7B}" type="pres">
      <dgm:prSet presAssocID="{7632D515-179C-496B-A783-8C83779721B0}" presName="Accent4" presStyleLbl="node1" presStyleIdx="3" presStyleCnt="13" custLinFactX="100000" custLinFactY="-141833" custLinFactNeighborX="101989" custLinFactNeighborY="-200000"/>
      <dgm:spPr/>
    </dgm:pt>
    <dgm:pt modelId="{9A67F5A7-E5EB-4ACA-A748-8942A83D92DD}" type="pres">
      <dgm:prSet presAssocID="{7632D515-179C-496B-A783-8C83779721B0}" presName="Accent5" presStyleLbl="node1" presStyleIdx="4" presStyleCnt="13" custLinFactX="-66284" custLinFactY="-39334" custLinFactNeighborX="-100000" custLinFactNeighborY="-100000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C428A7BA-CB7B-4C02-A184-608E8D7557D9}" type="pres">
      <dgm:prSet presAssocID="{7632D515-179C-496B-A783-8C83779721B0}" presName="Accent6" presStyleLbl="node1" presStyleIdx="5" presStyleCnt="13"/>
      <dgm:spPr/>
    </dgm:pt>
    <dgm:pt modelId="{492F859C-9DE7-4BA3-8DF6-025421D1CBDA}" type="pres">
      <dgm:prSet presAssocID="{EE47B098-BCA6-417D-B55F-9A1B59CE0618}" presName="Child1" presStyleLbl="node1" presStyleIdx="6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102FC012-7C1F-41E9-A0E5-3D2875F7CF33}" type="pres">
      <dgm:prSet presAssocID="{EE47B098-BCA6-417D-B55F-9A1B59CE0618}" presName="Accent7" presStyleCnt="0"/>
      <dgm:spPr/>
    </dgm:pt>
    <dgm:pt modelId="{1B835BBB-EA7D-4A33-A013-40F32D648A91}" type="pres">
      <dgm:prSet presAssocID="{EE47B098-BCA6-417D-B55F-9A1B59CE0618}" presName="AccentHold1" presStyleLbl="node1" presStyleIdx="7" presStyleCnt="13"/>
      <dgm:spPr/>
    </dgm:pt>
    <dgm:pt modelId="{4692C883-9499-46CE-B431-39BE6406A36D}" type="pres">
      <dgm:prSet presAssocID="{EE47B098-BCA6-417D-B55F-9A1B59CE0618}" presName="Accent8" presStyleCnt="0"/>
      <dgm:spPr/>
    </dgm:pt>
    <dgm:pt modelId="{16DF5CE3-C274-42A5-8B66-1D4EB3C43AEE}" type="pres">
      <dgm:prSet presAssocID="{EE47B098-BCA6-417D-B55F-9A1B59CE0618}" presName="AccentHold2" presStyleLbl="node1" presStyleIdx="8" presStyleCnt="13"/>
      <dgm:spPr/>
    </dgm:pt>
    <dgm:pt modelId="{2FA5025C-F008-43CC-B68B-8769E91E4135}" type="pres">
      <dgm:prSet presAssocID="{E9A77D53-584E-4581-AAB6-2BD52824CAE8}" presName="Child2" presStyleLbl="node1" presStyleIdx="9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2B0697DA-1750-4036-9477-FA530E2F518A}" type="pres">
      <dgm:prSet presAssocID="{E9A77D53-584E-4581-AAB6-2BD52824CAE8}" presName="Accent9" presStyleCnt="0"/>
      <dgm:spPr/>
    </dgm:pt>
    <dgm:pt modelId="{16A8B026-4907-4544-AAFA-9EE65296CBBC}" type="pres">
      <dgm:prSet presAssocID="{E9A77D53-584E-4581-AAB6-2BD52824CAE8}" presName="AccentHold1" presStyleLbl="node1" presStyleIdx="10" presStyleCnt="13"/>
      <dgm:spPr/>
    </dgm:pt>
    <dgm:pt modelId="{E3044383-BCB3-44CB-ACBC-58AFE29A87F3}" type="pres">
      <dgm:prSet presAssocID="{E9A77D53-584E-4581-AAB6-2BD52824CAE8}" presName="Accent10" presStyleCnt="0"/>
      <dgm:spPr/>
    </dgm:pt>
    <dgm:pt modelId="{3E754E2F-C01F-48FE-A636-607000C74C34}" type="pres">
      <dgm:prSet presAssocID="{E9A77D53-584E-4581-AAB6-2BD52824CAE8}" presName="AccentHold2" presStyleLbl="node1" presStyleIdx="11" presStyleCnt="13" custLinFactNeighborX="26820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D618DC5A-D1ED-4AB2-AD5B-906623D40220}" type="pres">
      <dgm:prSet presAssocID="{E9A77D53-584E-4581-AAB6-2BD52824CAE8}" presName="Accent11" presStyleCnt="0"/>
      <dgm:spPr/>
    </dgm:pt>
    <dgm:pt modelId="{8ED9B602-5B2C-4260-96F8-B58728216DC1}" type="pres">
      <dgm:prSet presAssocID="{E9A77D53-584E-4581-AAB6-2BD52824CAE8}" presName="AccentHold3" presStyleLbl="node1" presStyleIdx="12" presStyleCnt="13"/>
      <dgm:spPr/>
    </dgm:pt>
  </dgm:ptLst>
  <dgm:cxnLst>
    <dgm:cxn modelId="{5BD0B7B4-F027-404C-996E-BD2C822E8B63}" type="presOf" srcId="{E9A77D53-584E-4581-AAB6-2BD52824CAE8}" destId="{2FA5025C-F008-43CC-B68B-8769E91E4135}" srcOrd="0" destOrd="0" presId="urn:microsoft.com/office/officeart/2009/3/layout/CircleRelationship"/>
    <dgm:cxn modelId="{32206E47-B085-4DC9-85C8-3089DBC1B732}" type="presOf" srcId="{EE47B098-BCA6-417D-B55F-9A1B59CE0618}" destId="{492F859C-9DE7-4BA3-8DF6-025421D1CBDA}" srcOrd="0" destOrd="0" presId="urn:microsoft.com/office/officeart/2009/3/layout/CircleRelationship"/>
    <dgm:cxn modelId="{87EBF1F6-C549-4C48-AA24-37FB7AEE9C23}" srcId="{7632D515-179C-496B-A783-8C83779721B0}" destId="{E9A77D53-584E-4581-AAB6-2BD52824CAE8}" srcOrd="1" destOrd="0" parTransId="{A8306E74-AB55-4DEE-AB0E-D6FB7A9F8384}" sibTransId="{9DF33AC7-C7B1-4896-A2BC-A3798A53D3F5}"/>
    <dgm:cxn modelId="{58103446-A1B7-4F58-82F3-B1B39D1ADB70}" srcId="{9D349BE6-93F0-4D13-A255-069C0DE4A58B}" destId="{7632D515-179C-496B-A783-8C83779721B0}" srcOrd="0" destOrd="0" parTransId="{6C4BC3DB-98BC-48F5-B8D6-6FE2ADC8A2BD}" sibTransId="{05F0B686-9C10-443B-A563-B2F1BF3E2147}"/>
    <dgm:cxn modelId="{CE75E56B-2DF5-45C8-8E54-20456346FF7A}" srcId="{7632D515-179C-496B-A783-8C83779721B0}" destId="{EE47B098-BCA6-417D-B55F-9A1B59CE0618}" srcOrd="0" destOrd="0" parTransId="{CB2A5F67-DAAA-473C-A084-AF1F3F00DA7C}" sibTransId="{54E859A5-8F27-435B-B249-556F718403B6}"/>
    <dgm:cxn modelId="{C63283AC-719C-4CCB-B2F5-DCDFE819A396}" type="presOf" srcId="{7632D515-179C-496B-A783-8C83779721B0}" destId="{D9A6E2A6-D894-41BE-90A8-90C24807D9D6}" srcOrd="0" destOrd="0" presId="urn:microsoft.com/office/officeart/2009/3/layout/CircleRelationship"/>
    <dgm:cxn modelId="{CFCF1AE6-11C2-49EB-9CCC-A216F377DC44}" type="presOf" srcId="{9D349BE6-93F0-4D13-A255-069C0DE4A58B}" destId="{6F04B7F6-D98E-4F03-B221-818112D3A26B}" srcOrd="0" destOrd="0" presId="urn:microsoft.com/office/officeart/2009/3/layout/CircleRelationship"/>
    <dgm:cxn modelId="{CD79AF9A-540F-4A23-9CC5-F485C06354C7}" type="presParOf" srcId="{6F04B7F6-D98E-4F03-B221-818112D3A26B}" destId="{D9A6E2A6-D894-41BE-90A8-90C24807D9D6}" srcOrd="0" destOrd="0" presId="urn:microsoft.com/office/officeart/2009/3/layout/CircleRelationship"/>
    <dgm:cxn modelId="{0992F0DC-B157-4D7F-820F-4399356E3DDE}" type="presParOf" srcId="{6F04B7F6-D98E-4F03-B221-818112D3A26B}" destId="{195C18BB-1F58-447A-A2D1-7D48E3979B25}" srcOrd="1" destOrd="0" presId="urn:microsoft.com/office/officeart/2009/3/layout/CircleRelationship"/>
    <dgm:cxn modelId="{F9A1756B-E296-4291-B790-C0843463B229}" type="presParOf" srcId="{6F04B7F6-D98E-4F03-B221-818112D3A26B}" destId="{FEDAA9C2-6C94-430A-BB70-969B96633E47}" srcOrd="2" destOrd="0" presId="urn:microsoft.com/office/officeart/2009/3/layout/CircleRelationship"/>
    <dgm:cxn modelId="{CEBC4173-BF1F-4AEE-8F5F-DC0F94C60F8E}" type="presParOf" srcId="{6F04B7F6-D98E-4F03-B221-818112D3A26B}" destId="{53FE50E4-35FC-491E-A465-B819930EF72E}" srcOrd="3" destOrd="0" presId="urn:microsoft.com/office/officeart/2009/3/layout/CircleRelationship"/>
    <dgm:cxn modelId="{4B38FA46-ADA3-49ED-830D-E89522BDCBCC}" type="presParOf" srcId="{6F04B7F6-D98E-4F03-B221-818112D3A26B}" destId="{36E3B1A9-467E-4F0D-9F44-7EABE756ED7B}" srcOrd="4" destOrd="0" presId="urn:microsoft.com/office/officeart/2009/3/layout/CircleRelationship"/>
    <dgm:cxn modelId="{B6BE57FE-6538-4D85-9590-672752C9D0E9}" type="presParOf" srcId="{6F04B7F6-D98E-4F03-B221-818112D3A26B}" destId="{9A67F5A7-E5EB-4ACA-A748-8942A83D92DD}" srcOrd="5" destOrd="0" presId="urn:microsoft.com/office/officeart/2009/3/layout/CircleRelationship"/>
    <dgm:cxn modelId="{C226593C-82B9-4A9D-BFC8-6BC6A489EB5F}" type="presParOf" srcId="{6F04B7F6-D98E-4F03-B221-818112D3A26B}" destId="{C428A7BA-CB7B-4C02-A184-608E8D7557D9}" srcOrd="6" destOrd="0" presId="urn:microsoft.com/office/officeart/2009/3/layout/CircleRelationship"/>
    <dgm:cxn modelId="{D23ABE74-0283-490F-BB8D-AA8A2CABE7DF}" type="presParOf" srcId="{6F04B7F6-D98E-4F03-B221-818112D3A26B}" destId="{492F859C-9DE7-4BA3-8DF6-025421D1CBDA}" srcOrd="7" destOrd="0" presId="urn:microsoft.com/office/officeart/2009/3/layout/CircleRelationship"/>
    <dgm:cxn modelId="{7C0DB278-C6CA-40BA-85B7-5CF56D7B9A95}" type="presParOf" srcId="{6F04B7F6-D98E-4F03-B221-818112D3A26B}" destId="{102FC012-7C1F-41E9-A0E5-3D2875F7CF33}" srcOrd="8" destOrd="0" presId="urn:microsoft.com/office/officeart/2009/3/layout/CircleRelationship"/>
    <dgm:cxn modelId="{DEB7CF37-6069-4B92-A1FD-289CE594EFB1}" type="presParOf" srcId="{102FC012-7C1F-41E9-A0E5-3D2875F7CF33}" destId="{1B835BBB-EA7D-4A33-A013-40F32D648A91}" srcOrd="0" destOrd="0" presId="urn:microsoft.com/office/officeart/2009/3/layout/CircleRelationship"/>
    <dgm:cxn modelId="{574D24FE-8E12-4241-97F1-02F155D334A3}" type="presParOf" srcId="{6F04B7F6-D98E-4F03-B221-818112D3A26B}" destId="{4692C883-9499-46CE-B431-39BE6406A36D}" srcOrd="9" destOrd="0" presId="urn:microsoft.com/office/officeart/2009/3/layout/CircleRelationship"/>
    <dgm:cxn modelId="{698C1D35-5B56-4380-8CD1-71121C8A19D0}" type="presParOf" srcId="{4692C883-9499-46CE-B431-39BE6406A36D}" destId="{16DF5CE3-C274-42A5-8B66-1D4EB3C43AEE}" srcOrd="0" destOrd="0" presId="urn:microsoft.com/office/officeart/2009/3/layout/CircleRelationship"/>
    <dgm:cxn modelId="{997368DC-DB78-4CBB-92BD-F3D8FDF5EEF8}" type="presParOf" srcId="{6F04B7F6-D98E-4F03-B221-818112D3A26B}" destId="{2FA5025C-F008-43CC-B68B-8769E91E4135}" srcOrd="10" destOrd="0" presId="urn:microsoft.com/office/officeart/2009/3/layout/CircleRelationship"/>
    <dgm:cxn modelId="{8B799BC3-0525-4F45-BE35-8F29EB546CDE}" type="presParOf" srcId="{6F04B7F6-D98E-4F03-B221-818112D3A26B}" destId="{2B0697DA-1750-4036-9477-FA530E2F518A}" srcOrd="11" destOrd="0" presId="urn:microsoft.com/office/officeart/2009/3/layout/CircleRelationship"/>
    <dgm:cxn modelId="{64B182DC-CB2A-45A3-AC4D-E49E2610F09F}" type="presParOf" srcId="{2B0697DA-1750-4036-9477-FA530E2F518A}" destId="{16A8B026-4907-4544-AAFA-9EE65296CBBC}" srcOrd="0" destOrd="0" presId="urn:microsoft.com/office/officeart/2009/3/layout/CircleRelationship"/>
    <dgm:cxn modelId="{0D83117F-D5F9-4D1C-BD4A-9E1A3B353F07}" type="presParOf" srcId="{6F04B7F6-D98E-4F03-B221-818112D3A26B}" destId="{E3044383-BCB3-44CB-ACBC-58AFE29A87F3}" srcOrd="12" destOrd="0" presId="urn:microsoft.com/office/officeart/2009/3/layout/CircleRelationship"/>
    <dgm:cxn modelId="{1FC84CF5-53A2-41E1-A8F4-8B62C2C792AE}" type="presParOf" srcId="{E3044383-BCB3-44CB-ACBC-58AFE29A87F3}" destId="{3E754E2F-C01F-48FE-A636-607000C74C34}" srcOrd="0" destOrd="0" presId="urn:microsoft.com/office/officeart/2009/3/layout/CircleRelationship"/>
    <dgm:cxn modelId="{77AE8C23-6910-4CBD-B52D-BC8BF27FC021}" type="presParOf" srcId="{6F04B7F6-D98E-4F03-B221-818112D3A26B}" destId="{D618DC5A-D1ED-4AB2-AD5B-906623D40220}" srcOrd="13" destOrd="0" presId="urn:microsoft.com/office/officeart/2009/3/layout/CircleRelationship"/>
    <dgm:cxn modelId="{783702E4-BA2B-486A-993E-E403C67451BD}" type="presParOf" srcId="{D618DC5A-D1ED-4AB2-AD5B-906623D40220}" destId="{8ED9B602-5B2C-4260-96F8-B58728216DC1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349BE6-93F0-4D13-A255-069C0DE4A58B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9A77D53-584E-4581-AAB6-2BD52824CAE8}">
      <dgm:prSet phldrT="[Текст]" phldr="1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EE47B098-BCA6-417D-B55F-9A1B59CE0618}">
      <dgm:prSet phldrT="[Текст]" phldr="1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7632D515-179C-496B-A783-8C83779721B0}">
      <dgm:prSet phldrT="[Текст]" phldr="1"/>
      <dgm:spPr>
        <a:noFill/>
        <a:ln>
          <a:noFill/>
        </a:ln>
      </dgm:spPr>
      <dgm:t>
        <a:bodyPr/>
        <a:lstStyle/>
        <a:p>
          <a:endParaRPr lang="ru-RU" dirty="0"/>
        </a:p>
      </dgm:t>
    </dgm:pt>
    <dgm:pt modelId="{05F0B686-9C10-443B-A563-B2F1BF3E2147}" type="sibTrans" cxnId="{58103446-A1B7-4F58-82F3-B1B39D1ADB70}">
      <dgm:prSet/>
      <dgm:spPr/>
      <dgm:t>
        <a:bodyPr/>
        <a:lstStyle/>
        <a:p>
          <a:endParaRPr lang="ru-RU"/>
        </a:p>
      </dgm:t>
    </dgm:pt>
    <dgm:pt modelId="{6C4BC3DB-98BC-48F5-B8D6-6FE2ADC8A2BD}" type="parTrans" cxnId="{58103446-A1B7-4F58-82F3-B1B39D1ADB70}">
      <dgm:prSet/>
      <dgm:spPr/>
      <dgm:t>
        <a:bodyPr/>
        <a:lstStyle/>
        <a:p>
          <a:endParaRPr lang="ru-RU"/>
        </a:p>
      </dgm:t>
    </dgm:pt>
    <dgm:pt modelId="{9DF33AC7-C7B1-4896-A2BC-A3798A53D3F5}" type="sibTrans" cxnId="{87EBF1F6-C549-4C48-AA24-37FB7AEE9C23}">
      <dgm:prSet/>
      <dgm:spPr/>
      <dgm:t>
        <a:bodyPr/>
        <a:lstStyle/>
        <a:p>
          <a:endParaRPr lang="ru-RU"/>
        </a:p>
      </dgm:t>
    </dgm:pt>
    <dgm:pt modelId="{A8306E74-AB55-4DEE-AB0E-D6FB7A9F8384}" type="parTrans" cxnId="{87EBF1F6-C549-4C48-AA24-37FB7AEE9C23}">
      <dgm:prSet/>
      <dgm:spPr/>
      <dgm:t>
        <a:bodyPr/>
        <a:lstStyle/>
        <a:p>
          <a:endParaRPr lang="ru-RU"/>
        </a:p>
      </dgm:t>
    </dgm:pt>
    <dgm:pt modelId="{54E859A5-8F27-435B-B249-556F718403B6}" type="sibTrans" cxnId="{CE75E56B-2DF5-45C8-8E54-20456346FF7A}">
      <dgm:prSet/>
      <dgm:spPr/>
      <dgm:t>
        <a:bodyPr/>
        <a:lstStyle/>
        <a:p>
          <a:endParaRPr lang="ru-RU"/>
        </a:p>
      </dgm:t>
    </dgm:pt>
    <dgm:pt modelId="{CB2A5F67-DAAA-473C-A084-AF1F3F00DA7C}" type="parTrans" cxnId="{CE75E56B-2DF5-45C8-8E54-20456346FF7A}">
      <dgm:prSet/>
      <dgm:spPr/>
      <dgm:t>
        <a:bodyPr/>
        <a:lstStyle/>
        <a:p>
          <a:endParaRPr lang="ru-RU"/>
        </a:p>
      </dgm:t>
    </dgm:pt>
    <dgm:pt modelId="{6F04B7F6-D98E-4F03-B221-818112D3A26B}" type="pres">
      <dgm:prSet presAssocID="{9D349BE6-93F0-4D13-A255-069C0DE4A58B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D9A6E2A6-D894-41BE-90A8-90C24807D9D6}" type="pres">
      <dgm:prSet presAssocID="{7632D515-179C-496B-A783-8C83779721B0}" presName="Parent" presStyleLbl="node0" presStyleIdx="0" presStyleCnt="1" custScaleX="82645" custScaleY="82645">
        <dgm:presLayoutVars>
          <dgm:chMax val="5"/>
          <dgm:chPref val="5"/>
        </dgm:presLayoutVars>
      </dgm:prSet>
      <dgm:spPr/>
      <dgm:t>
        <a:bodyPr/>
        <a:lstStyle/>
        <a:p>
          <a:endParaRPr lang="ru-RU"/>
        </a:p>
      </dgm:t>
    </dgm:pt>
    <dgm:pt modelId="{195C18BB-1F58-447A-A2D1-7D48E3979B25}" type="pres">
      <dgm:prSet presAssocID="{7632D515-179C-496B-A783-8C83779721B0}" presName="Accent1" presStyleLbl="node1" presStyleIdx="0" presStyleCnt="13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FEDAA9C2-6C94-430A-BB70-969B96633E47}" type="pres">
      <dgm:prSet presAssocID="{7632D515-179C-496B-A783-8C83779721B0}" presName="Accent2" presStyleLbl="node1" presStyleIdx="1" presStyleCnt="13"/>
      <dgm:spPr/>
    </dgm:pt>
    <dgm:pt modelId="{53FE50E4-35FC-491E-A465-B819930EF72E}" type="pres">
      <dgm:prSet presAssocID="{7632D515-179C-496B-A783-8C83779721B0}" presName="Accent3" presStyleLbl="node1" presStyleIdx="2" presStyleCnt="13"/>
      <dgm:spPr/>
    </dgm:pt>
    <dgm:pt modelId="{36E3B1A9-467E-4F0D-9F44-7EABE756ED7B}" type="pres">
      <dgm:prSet presAssocID="{7632D515-179C-496B-A783-8C83779721B0}" presName="Accent4" presStyleLbl="node1" presStyleIdx="3" presStyleCnt="13" custLinFactX="-350672" custLinFactY="-300000" custLinFactNeighborX="-400000" custLinFactNeighborY="-394996"/>
      <dgm:spPr/>
    </dgm:pt>
    <dgm:pt modelId="{9A67F5A7-E5EB-4ACA-A748-8942A83D92DD}" type="pres">
      <dgm:prSet presAssocID="{7632D515-179C-496B-A783-8C83779721B0}" presName="Accent5" presStyleLbl="node1" presStyleIdx="4" presStyleCnt="13"/>
      <dgm:spPr/>
    </dgm:pt>
    <dgm:pt modelId="{C428A7BA-CB7B-4C02-A184-608E8D7557D9}" type="pres">
      <dgm:prSet presAssocID="{7632D515-179C-496B-A783-8C83779721B0}" presName="Accent6" presStyleLbl="node1" presStyleIdx="5" presStyleCnt="13"/>
      <dgm:spPr/>
    </dgm:pt>
    <dgm:pt modelId="{492F859C-9DE7-4BA3-8DF6-025421D1CBDA}" type="pres">
      <dgm:prSet presAssocID="{EE47B098-BCA6-417D-B55F-9A1B59CE0618}" presName="Child1" presStyleLbl="node1" presStyleIdx="6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102FC012-7C1F-41E9-A0E5-3D2875F7CF33}" type="pres">
      <dgm:prSet presAssocID="{EE47B098-BCA6-417D-B55F-9A1B59CE0618}" presName="Accent7" presStyleCnt="0"/>
      <dgm:spPr/>
    </dgm:pt>
    <dgm:pt modelId="{1B835BBB-EA7D-4A33-A013-40F32D648A91}" type="pres">
      <dgm:prSet presAssocID="{EE47B098-BCA6-417D-B55F-9A1B59CE0618}" presName="AccentHold1" presStyleLbl="node1" presStyleIdx="7" presStyleCnt="13"/>
      <dgm:spPr/>
    </dgm:pt>
    <dgm:pt modelId="{4692C883-9499-46CE-B431-39BE6406A36D}" type="pres">
      <dgm:prSet presAssocID="{EE47B098-BCA6-417D-B55F-9A1B59CE0618}" presName="Accent8" presStyleCnt="0"/>
      <dgm:spPr/>
    </dgm:pt>
    <dgm:pt modelId="{16DF5CE3-C274-42A5-8B66-1D4EB3C43AEE}" type="pres">
      <dgm:prSet presAssocID="{EE47B098-BCA6-417D-B55F-9A1B59CE0618}" presName="AccentHold2" presStyleLbl="node1" presStyleIdx="8" presStyleCnt="13" custLinFactX="100000" custLinFactY="-47567" custLinFactNeighborX="164943" custLinFactNeighborY="-100000"/>
      <dgm:spPr/>
    </dgm:pt>
    <dgm:pt modelId="{2FA5025C-F008-43CC-B68B-8769E91E4135}" type="pres">
      <dgm:prSet presAssocID="{E9A77D53-584E-4581-AAB6-2BD52824CAE8}" presName="Child2" presStyleLbl="node1" presStyleIdx="9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2B0697DA-1750-4036-9477-FA530E2F518A}" type="pres">
      <dgm:prSet presAssocID="{E9A77D53-584E-4581-AAB6-2BD52824CAE8}" presName="Accent9" presStyleCnt="0"/>
      <dgm:spPr/>
    </dgm:pt>
    <dgm:pt modelId="{16A8B026-4907-4544-AAFA-9EE65296CBBC}" type="pres">
      <dgm:prSet presAssocID="{E9A77D53-584E-4581-AAB6-2BD52824CAE8}" presName="AccentHold1" presStyleLbl="node1" presStyleIdx="10" presStyleCnt="13"/>
      <dgm:spPr/>
    </dgm:pt>
    <dgm:pt modelId="{E3044383-BCB3-44CB-ACBC-58AFE29A87F3}" type="pres">
      <dgm:prSet presAssocID="{E9A77D53-584E-4581-AAB6-2BD52824CAE8}" presName="Accent10" presStyleCnt="0"/>
      <dgm:spPr/>
    </dgm:pt>
    <dgm:pt modelId="{3E754E2F-C01F-48FE-A636-607000C74C34}" type="pres">
      <dgm:prSet presAssocID="{E9A77D53-584E-4581-AAB6-2BD52824CAE8}" presName="AccentHold2" presStyleLbl="node1" presStyleIdx="11" presStyleCnt="13" custLinFactY="-225225" custLinFactNeighborX="-37552" custLinFactNeighborY="-300000"/>
      <dgm:spPr/>
    </dgm:pt>
    <dgm:pt modelId="{D618DC5A-D1ED-4AB2-AD5B-906623D40220}" type="pres">
      <dgm:prSet presAssocID="{E9A77D53-584E-4581-AAB6-2BD52824CAE8}" presName="Accent11" presStyleCnt="0"/>
      <dgm:spPr/>
    </dgm:pt>
    <dgm:pt modelId="{8ED9B602-5B2C-4260-96F8-B58728216DC1}" type="pres">
      <dgm:prSet presAssocID="{E9A77D53-584E-4581-AAB6-2BD52824CAE8}" presName="AccentHold3" presStyleLbl="node1" presStyleIdx="12" presStyleCnt="13"/>
      <dgm:spPr/>
    </dgm:pt>
  </dgm:ptLst>
  <dgm:cxnLst>
    <dgm:cxn modelId="{87EBF1F6-C549-4C48-AA24-37FB7AEE9C23}" srcId="{7632D515-179C-496B-A783-8C83779721B0}" destId="{E9A77D53-584E-4581-AAB6-2BD52824CAE8}" srcOrd="1" destOrd="0" parTransId="{A8306E74-AB55-4DEE-AB0E-D6FB7A9F8384}" sibTransId="{9DF33AC7-C7B1-4896-A2BC-A3798A53D3F5}"/>
    <dgm:cxn modelId="{58103446-A1B7-4F58-82F3-B1B39D1ADB70}" srcId="{9D349BE6-93F0-4D13-A255-069C0DE4A58B}" destId="{7632D515-179C-496B-A783-8C83779721B0}" srcOrd="0" destOrd="0" parTransId="{6C4BC3DB-98BC-48F5-B8D6-6FE2ADC8A2BD}" sibTransId="{05F0B686-9C10-443B-A563-B2F1BF3E2147}"/>
    <dgm:cxn modelId="{CE75E56B-2DF5-45C8-8E54-20456346FF7A}" srcId="{7632D515-179C-496B-A783-8C83779721B0}" destId="{EE47B098-BCA6-417D-B55F-9A1B59CE0618}" srcOrd="0" destOrd="0" parTransId="{CB2A5F67-DAAA-473C-A084-AF1F3F00DA7C}" sibTransId="{54E859A5-8F27-435B-B249-556F718403B6}"/>
    <dgm:cxn modelId="{FB16DCED-1EEA-4D21-A2D5-76A82578D9C0}" type="presOf" srcId="{E9A77D53-584E-4581-AAB6-2BD52824CAE8}" destId="{2FA5025C-F008-43CC-B68B-8769E91E4135}" srcOrd="0" destOrd="0" presId="urn:microsoft.com/office/officeart/2009/3/layout/CircleRelationship"/>
    <dgm:cxn modelId="{C447E9E6-DEF8-4787-810A-FFA08360EB81}" type="presOf" srcId="{7632D515-179C-496B-A783-8C83779721B0}" destId="{D9A6E2A6-D894-41BE-90A8-90C24807D9D6}" srcOrd="0" destOrd="0" presId="urn:microsoft.com/office/officeart/2009/3/layout/CircleRelationship"/>
    <dgm:cxn modelId="{BA268354-26A5-40FC-A4B0-A602F113346B}" type="presOf" srcId="{EE47B098-BCA6-417D-B55F-9A1B59CE0618}" destId="{492F859C-9DE7-4BA3-8DF6-025421D1CBDA}" srcOrd="0" destOrd="0" presId="urn:microsoft.com/office/officeart/2009/3/layout/CircleRelationship"/>
    <dgm:cxn modelId="{AFB1F56A-D4C3-4174-920C-B9B2F2572C9E}" type="presOf" srcId="{9D349BE6-93F0-4D13-A255-069C0DE4A58B}" destId="{6F04B7F6-D98E-4F03-B221-818112D3A26B}" srcOrd="0" destOrd="0" presId="urn:microsoft.com/office/officeart/2009/3/layout/CircleRelationship"/>
    <dgm:cxn modelId="{11414CE4-1A97-47E8-8802-F15DF8C50D9D}" type="presParOf" srcId="{6F04B7F6-D98E-4F03-B221-818112D3A26B}" destId="{D9A6E2A6-D894-41BE-90A8-90C24807D9D6}" srcOrd="0" destOrd="0" presId="urn:microsoft.com/office/officeart/2009/3/layout/CircleRelationship"/>
    <dgm:cxn modelId="{9661DCD5-1A54-47E7-9378-831BCAEDDD63}" type="presParOf" srcId="{6F04B7F6-D98E-4F03-B221-818112D3A26B}" destId="{195C18BB-1F58-447A-A2D1-7D48E3979B25}" srcOrd="1" destOrd="0" presId="urn:microsoft.com/office/officeart/2009/3/layout/CircleRelationship"/>
    <dgm:cxn modelId="{F8A1C19D-C513-4054-AEA5-7190E8CD43EF}" type="presParOf" srcId="{6F04B7F6-D98E-4F03-B221-818112D3A26B}" destId="{FEDAA9C2-6C94-430A-BB70-969B96633E47}" srcOrd="2" destOrd="0" presId="urn:microsoft.com/office/officeart/2009/3/layout/CircleRelationship"/>
    <dgm:cxn modelId="{E74DC97D-350A-45DD-963D-A4C17F083F7E}" type="presParOf" srcId="{6F04B7F6-D98E-4F03-B221-818112D3A26B}" destId="{53FE50E4-35FC-491E-A465-B819930EF72E}" srcOrd="3" destOrd="0" presId="urn:microsoft.com/office/officeart/2009/3/layout/CircleRelationship"/>
    <dgm:cxn modelId="{738D8490-00BD-4223-917E-7F422476B23A}" type="presParOf" srcId="{6F04B7F6-D98E-4F03-B221-818112D3A26B}" destId="{36E3B1A9-467E-4F0D-9F44-7EABE756ED7B}" srcOrd="4" destOrd="0" presId="urn:microsoft.com/office/officeart/2009/3/layout/CircleRelationship"/>
    <dgm:cxn modelId="{D61CAA01-5F1D-4EED-93E4-EF1DEC098274}" type="presParOf" srcId="{6F04B7F6-D98E-4F03-B221-818112D3A26B}" destId="{9A67F5A7-E5EB-4ACA-A748-8942A83D92DD}" srcOrd="5" destOrd="0" presId="urn:microsoft.com/office/officeart/2009/3/layout/CircleRelationship"/>
    <dgm:cxn modelId="{3391AE17-E54C-42BA-9B95-C23DDFFDCC7F}" type="presParOf" srcId="{6F04B7F6-D98E-4F03-B221-818112D3A26B}" destId="{C428A7BA-CB7B-4C02-A184-608E8D7557D9}" srcOrd="6" destOrd="0" presId="urn:microsoft.com/office/officeart/2009/3/layout/CircleRelationship"/>
    <dgm:cxn modelId="{DE3E2199-4516-4116-B6B4-CD7B4C908018}" type="presParOf" srcId="{6F04B7F6-D98E-4F03-B221-818112D3A26B}" destId="{492F859C-9DE7-4BA3-8DF6-025421D1CBDA}" srcOrd="7" destOrd="0" presId="urn:microsoft.com/office/officeart/2009/3/layout/CircleRelationship"/>
    <dgm:cxn modelId="{CC288C08-5BD8-446F-88F4-E5AD29E8E14B}" type="presParOf" srcId="{6F04B7F6-D98E-4F03-B221-818112D3A26B}" destId="{102FC012-7C1F-41E9-A0E5-3D2875F7CF33}" srcOrd="8" destOrd="0" presId="urn:microsoft.com/office/officeart/2009/3/layout/CircleRelationship"/>
    <dgm:cxn modelId="{91A6FC2F-2752-4E63-A052-21C4D49A9571}" type="presParOf" srcId="{102FC012-7C1F-41E9-A0E5-3D2875F7CF33}" destId="{1B835BBB-EA7D-4A33-A013-40F32D648A91}" srcOrd="0" destOrd="0" presId="urn:microsoft.com/office/officeart/2009/3/layout/CircleRelationship"/>
    <dgm:cxn modelId="{5FA0D838-54A7-4D24-8028-848B33E49876}" type="presParOf" srcId="{6F04B7F6-D98E-4F03-B221-818112D3A26B}" destId="{4692C883-9499-46CE-B431-39BE6406A36D}" srcOrd="9" destOrd="0" presId="urn:microsoft.com/office/officeart/2009/3/layout/CircleRelationship"/>
    <dgm:cxn modelId="{1DB4E904-77FF-4C55-B726-3138636965F4}" type="presParOf" srcId="{4692C883-9499-46CE-B431-39BE6406A36D}" destId="{16DF5CE3-C274-42A5-8B66-1D4EB3C43AEE}" srcOrd="0" destOrd="0" presId="urn:microsoft.com/office/officeart/2009/3/layout/CircleRelationship"/>
    <dgm:cxn modelId="{E03F85E7-CB6E-4395-8DAB-1F418BB66540}" type="presParOf" srcId="{6F04B7F6-D98E-4F03-B221-818112D3A26B}" destId="{2FA5025C-F008-43CC-B68B-8769E91E4135}" srcOrd="10" destOrd="0" presId="urn:microsoft.com/office/officeart/2009/3/layout/CircleRelationship"/>
    <dgm:cxn modelId="{3FF14AA4-190C-430D-AB88-AF7BEEDE6925}" type="presParOf" srcId="{6F04B7F6-D98E-4F03-B221-818112D3A26B}" destId="{2B0697DA-1750-4036-9477-FA530E2F518A}" srcOrd="11" destOrd="0" presId="urn:microsoft.com/office/officeart/2009/3/layout/CircleRelationship"/>
    <dgm:cxn modelId="{E1D8EF7C-A8B6-4F43-AB12-A5DC2A054C2F}" type="presParOf" srcId="{2B0697DA-1750-4036-9477-FA530E2F518A}" destId="{16A8B026-4907-4544-AAFA-9EE65296CBBC}" srcOrd="0" destOrd="0" presId="urn:microsoft.com/office/officeart/2009/3/layout/CircleRelationship"/>
    <dgm:cxn modelId="{5906998C-1894-43B0-87D1-AC7A5F1ABEA1}" type="presParOf" srcId="{6F04B7F6-D98E-4F03-B221-818112D3A26B}" destId="{E3044383-BCB3-44CB-ACBC-58AFE29A87F3}" srcOrd="12" destOrd="0" presId="urn:microsoft.com/office/officeart/2009/3/layout/CircleRelationship"/>
    <dgm:cxn modelId="{91F24EB6-F18B-4EB2-83B6-7FAF7F7FB5ED}" type="presParOf" srcId="{E3044383-BCB3-44CB-ACBC-58AFE29A87F3}" destId="{3E754E2F-C01F-48FE-A636-607000C74C34}" srcOrd="0" destOrd="0" presId="urn:microsoft.com/office/officeart/2009/3/layout/CircleRelationship"/>
    <dgm:cxn modelId="{AABF538C-08EC-44B5-8AA4-DE2EC2CF0996}" type="presParOf" srcId="{6F04B7F6-D98E-4F03-B221-818112D3A26B}" destId="{D618DC5A-D1ED-4AB2-AD5B-906623D40220}" srcOrd="13" destOrd="0" presId="urn:microsoft.com/office/officeart/2009/3/layout/CircleRelationship"/>
    <dgm:cxn modelId="{CF737565-8E79-4627-9C2C-DF494102DB83}" type="presParOf" srcId="{D618DC5A-D1ED-4AB2-AD5B-906623D40220}" destId="{8ED9B602-5B2C-4260-96F8-B58728216DC1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574BD-2B84-47BE-92B7-98738609E49C}">
      <dsp:nvSpPr>
        <dsp:cNvPr id="0" name=""/>
        <dsp:cNvSpPr/>
      </dsp:nvSpPr>
      <dsp:spPr>
        <a:xfrm rot="5400000">
          <a:off x="4818631" y="106271"/>
          <a:ext cx="1583159" cy="13773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0" kern="1200" dirty="0"/>
        </a:p>
      </dsp:txBody>
      <dsp:txXfrm rot="-5400000">
        <a:off x="5136173" y="250075"/>
        <a:ext cx="948074" cy="1089741"/>
      </dsp:txXfrm>
    </dsp:sp>
    <dsp:sp modelId="{AE5CDB2E-B807-40AF-83F1-62615C849E86}">
      <dsp:nvSpPr>
        <dsp:cNvPr id="0" name=""/>
        <dsp:cNvSpPr/>
      </dsp:nvSpPr>
      <dsp:spPr>
        <a:xfrm>
          <a:off x="6340680" y="319998"/>
          <a:ext cx="1766805" cy="949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6340680" y="319998"/>
        <a:ext cx="1766805" cy="949895"/>
      </dsp:txXfrm>
    </dsp:sp>
    <dsp:sp modelId="{6E5C0419-16D2-44D5-92E3-FD1C9C2E591B}">
      <dsp:nvSpPr>
        <dsp:cNvPr id="0" name=""/>
        <dsp:cNvSpPr/>
      </dsp:nvSpPr>
      <dsp:spPr>
        <a:xfrm rot="5400000">
          <a:off x="2603428" y="497169"/>
          <a:ext cx="1583159" cy="13773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2920970" y="640973"/>
        <a:ext cx="948074" cy="1089741"/>
      </dsp:txXfrm>
    </dsp:sp>
    <dsp:sp modelId="{C9C4F75E-8EB6-4348-9985-04AAEE1E79C2}">
      <dsp:nvSpPr>
        <dsp:cNvPr id="0" name=""/>
        <dsp:cNvSpPr/>
      </dsp:nvSpPr>
      <dsp:spPr>
        <a:xfrm rot="5400000">
          <a:off x="4072013" y="1450057"/>
          <a:ext cx="1583159" cy="13773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-5400000">
        <a:off x="4389555" y="1593861"/>
        <a:ext cx="948074" cy="1089741"/>
      </dsp:txXfrm>
    </dsp:sp>
    <dsp:sp modelId="{FB062B28-0F4A-4C4F-BB61-CAC2CE639CA7}">
      <dsp:nvSpPr>
        <dsp:cNvPr id="0" name=""/>
        <dsp:cNvSpPr/>
      </dsp:nvSpPr>
      <dsp:spPr>
        <a:xfrm>
          <a:off x="2408113" y="1663783"/>
          <a:ext cx="1709811" cy="949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2408113" y="1663783"/>
        <a:ext cx="1709811" cy="949895"/>
      </dsp:txXfrm>
    </dsp:sp>
    <dsp:sp modelId="{16107674-80C0-426D-BCCF-46B6DBD00339}">
      <dsp:nvSpPr>
        <dsp:cNvPr id="0" name=""/>
        <dsp:cNvSpPr/>
      </dsp:nvSpPr>
      <dsp:spPr>
        <a:xfrm rot="5400000">
          <a:off x="5559550" y="1450057"/>
          <a:ext cx="1583159" cy="13773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 rot="-5400000">
        <a:off x="5877092" y="1593861"/>
        <a:ext cx="948074" cy="1089741"/>
      </dsp:txXfrm>
    </dsp:sp>
    <dsp:sp modelId="{4BBD81A5-429F-48F3-AFEB-1EE5B1389985}">
      <dsp:nvSpPr>
        <dsp:cNvPr id="0" name=""/>
        <dsp:cNvSpPr/>
      </dsp:nvSpPr>
      <dsp:spPr>
        <a:xfrm rot="5400000">
          <a:off x="5458594" y="3204358"/>
          <a:ext cx="418049" cy="483587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 rot="-5400000">
        <a:off x="5506423" y="3306802"/>
        <a:ext cx="322391" cy="278699"/>
      </dsp:txXfrm>
    </dsp:sp>
    <dsp:sp modelId="{CC5DE52D-A1DB-4262-9F33-27589E178849}">
      <dsp:nvSpPr>
        <dsp:cNvPr id="0" name=""/>
        <dsp:cNvSpPr/>
      </dsp:nvSpPr>
      <dsp:spPr>
        <a:xfrm>
          <a:off x="6340680" y="3007569"/>
          <a:ext cx="1766805" cy="949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6340680" y="3007569"/>
        <a:ext cx="1766805" cy="949895"/>
      </dsp:txXfrm>
    </dsp:sp>
    <dsp:sp modelId="{315E2DCB-5D71-41EA-9FA1-A95B9021B996}">
      <dsp:nvSpPr>
        <dsp:cNvPr id="0" name=""/>
        <dsp:cNvSpPr/>
      </dsp:nvSpPr>
      <dsp:spPr>
        <a:xfrm rot="5400000">
          <a:off x="2610122" y="2407314"/>
          <a:ext cx="1583159" cy="13773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2927664" y="2551118"/>
        <a:ext cx="948074" cy="10897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A3D71-97EF-411C-8D7C-256982B6B8A9}">
      <dsp:nvSpPr>
        <dsp:cNvPr id="0" name=""/>
        <dsp:cNvSpPr/>
      </dsp:nvSpPr>
      <dsp:spPr>
        <a:xfrm>
          <a:off x="-4061887" y="-897539"/>
          <a:ext cx="6701769" cy="6701769"/>
        </a:xfrm>
        <a:prstGeom prst="blockArc">
          <a:avLst>
            <a:gd name="adj1" fmla="val 18900000"/>
            <a:gd name="adj2" fmla="val 2700000"/>
            <a:gd name="adj3" fmla="val 322"/>
          </a:avLst>
        </a:prstGeom>
        <a:solidFill>
          <a:srgbClr val="D24525"/>
        </a:solidFill>
        <a:ln w="12700" cap="flat" cmpd="sng" algn="ctr">
          <a:solidFill>
            <a:srgbClr val="D2452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EE6292-7FE3-445E-8FCD-6E35A05D683C}">
      <dsp:nvSpPr>
        <dsp:cNvPr id="0" name=""/>
        <dsp:cNvSpPr/>
      </dsp:nvSpPr>
      <dsp:spPr>
        <a:xfrm>
          <a:off x="2331051" y="503913"/>
          <a:ext cx="3197583" cy="995680"/>
        </a:xfrm>
        <a:prstGeom prst="flowChartAlternateProcess">
          <a:avLst/>
        </a:prstGeom>
        <a:solidFill>
          <a:srgbClr val="D2452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032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Microsoft PowerPoint </a:t>
          </a:r>
          <a:endParaRPr lang="ru-RU" sz="2800" kern="1200" dirty="0"/>
        </a:p>
      </dsp:txBody>
      <dsp:txXfrm>
        <a:off x="2379655" y="552517"/>
        <a:ext cx="3100375" cy="898472"/>
      </dsp:txXfrm>
    </dsp:sp>
    <dsp:sp modelId="{AE4D53D1-36A3-4D0E-A619-72084D91ED01}">
      <dsp:nvSpPr>
        <dsp:cNvPr id="0" name=""/>
        <dsp:cNvSpPr/>
      </dsp:nvSpPr>
      <dsp:spPr>
        <a:xfrm>
          <a:off x="1634759" y="373380"/>
          <a:ext cx="1244600" cy="1244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D2452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6E1408-EBE7-4FAE-852A-79029B3AF74C}">
      <dsp:nvSpPr>
        <dsp:cNvPr id="0" name=""/>
        <dsp:cNvSpPr/>
      </dsp:nvSpPr>
      <dsp:spPr>
        <a:xfrm>
          <a:off x="2718860" y="2005638"/>
          <a:ext cx="3707959" cy="995680"/>
        </a:xfrm>
        <a:prstGeom prst="flowChartAlternateProcess">
          <a:avLst/>
        </a:prstGeom>
        <a:solidFill>
          <a:srgbClr val="2A569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032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Microsoft Word</a:t>
          </a:r>
          <a:endParaRPr lang="ru-RU" sz="2800" kern="1200" dirty="0"/>
        </a:p>
      </dsp:txBody>
      <dsp:txXfrm>
        <a:off x="2767464" y="2054242"/>
        <a:ext cx="3610751" cy="898472"/>
      </dsp:txXfrm>
    </dsp:sp>
    <dsp:sp modelId="{7033A4EF-515D-43A5-BAB6-D0B75D86D947}">
      <dsp:nvSpPr>
        <dsp:cNvPr id="0" name=""/>
        <dsp:cNvSpPr/>
      </dsp:nvSpPr>
      <dsp:spPr>
        <a:xfrm>
          <a:off x="1996689" y="1866900"/>
          <a:ext cx="1244600" cy="1244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A569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1B9BA8-2AFC-44CD-9565-35A1A1FE9F4B}">
      <dsp:nvSpPr>
        <dsp:cNvPr id="0" name=""/>
        <dsp:cNvSpPr/>
      </dsp:nvSpPr>
      <dsp:spPr>
        <a:xfrm>
          <a:off x="2184048" y="3505709"/>
          <a:ext cx="3465753" cy="995680"/>
        </a:xfrm>
        <a:prstGeom prst="flowChartAlternateProcess">
          <a:avLst/>
        </a:prstGeom>
        <a:solidFill>
          <a:srgbClr val="1F724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032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Microsoft Excel </a:t>
          </a:r>
          <a:endParaRPr lang="ru-RU" sz="2800" kern="1200" dirty="0"/>
        </a:p>
      </dsp:txBody>
      <dsp:txXfrm>
        <a:off x="2232652" y="3554313"/>
        <a:ext cx="3368545" cy="898472"/>
      </dsp:txXfrm>
    </dsp:sp>
    <dsp:sp modelId="{FFB7FB75-0DC8-41F3-B6BD-FC719BBE6A5B}">
      <dsp:nvSpPr>
        <dsp:cNvPr id="0" name=""/>
        <dsp:cNvSpPr/>
      </dsp:nvSpPr>
      <dsp:spPr>
        <a:xfrm>
          <a:off x="1634759" y="3360420"/>
          <a:ext cx="1244600" cy="1244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F724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6E2A6-D894-41BE-90A8-90C24807D9D6}">
      <dsp:nvSpPr>
        <dsp:cNvPr id="0" name=""/>
        <dsp:cNvSpPr/>
      </dsp:nvSpPr>
      <dsp:spPr>
        <a:xfrm>
          <a:off x="1699896" y="363770"/>
          <a:ext cx="2271833" cy="2271784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/>
        </a:p>
      </dsp:txBody>
      <dsp:txXfrm>
        <a:off x="2032598" y="696465"/>
        <a:ext cx="1606429" cy="1606394"/>
      </dsp:txXfrm>
    </dsp:sp>
    <dsp:sp modelId="{195C18BB-1F58-447A-A2D1-7D48E3979B25}">
      <dsp:nvSpPr>
        <dsp:cNvPr id="0" name=""/>
        <dsp:cNvSpPr/>
      </dsp:nvSpPr>
      <dsp:spPr>
        <a:xfrm>
          <a:off x="5096131" y="295517"/>
          <a:ext cx="305718" cy="305712"/>
        </a:xfrm>
        <a:prstGeom prst="ellipse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DAA9C2-6C94-430A-BB70-969B96633E47}">
      <dsp:nvSpPr>
        <dsp:cNvPr id="0" name=""/>
        <dsp:cNvSpPr/>
      </dsp:nvSpPr>
      <dsp:spPr>
        <a:xfrm>
          <a:off x="1960734" y="2147724"/>
          <a:ext cx="221364" cy="221577"/>
        </a:xfrm>
        <a:prstGeom prst="ellipse">
          <a:avLst/>
        </a:prstGeom>
        <a:solidFill>
          <a:schemeClr val="accent4">
            <a:shade val="50000"/>
            <a:hueOff val="-90130"/>
            <a:satOff val="-11765"/>
            <a:lumOff val="83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FE50E4-35FC-491E-A465-B819930EF72E}">
      <dsp:nvSpPr>
        <dsp:cNvPr id="0" name=""/>
        <dsp:cNvSpPr/>
      </dsp:nvSpPr>
      <dsp:spPr>
        <a:xfrm>
          <a:off x="4387152" y="1240834"/>
          <a:ext cx="221364" cy="221577"/>
        </a:xfrm>
        <a:prstGeom prst="ellipse">
          <a:avLst/>
        </a:prstGeom>
        <a:solidFill>
          <a:schemeClr val="accent4">
            <a:shade val="50000"/>
            <a:hueOff val="-180260"/>
            <a:satOff val="-23530"/>
            <a:lumOff val="166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3B1A9-467E-4F0D-9F44-7EABE756ED7B}">
      <dsp:nvSpPr>
        <dsp:cNvPr id="0" name=""/>
        <dsp:cNvSpPr/>
      </dsp:nvSpPr>
      <dsp:spPr>
        <a:xfrm>
          <a:off x="3945392" y="1860529"/>
          <a:ext cx="305718" cy="305712"/>
        </a:xfrm>
        <a:prstGeom prst="ellipse">
          <a:avLst/>
        </a:prstGeom>
        <a:solidFill>
          <a:schemeClr val="accent4">
            <a:shade val="50000"/>
            <a:hueOff val="-270390"/>
            <a:satOff val="-35295"/>
            <a:lumOff val="249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67F5A7-E5EB-4ACA-A748-8942A83D92DD}">
      <dsp:nvSpPr>
        <dsp:cNvPr id="0" name=""/>
        <dsp:cNvSpPr/>
      </dsp:nvSpPr>
      <dsp:spPr>
        <a:xfrm>
          <a:off x="2000706" y="125751"/>
          <a:ext cx="221364" cy="22157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28A7BA-CB7B-4C02-A184-608E8D7557D9}">
      <dsp:nvSpPr>
        <dsp:cNvPr id="0" name=""/>
        <dsp:cNvSpPr/>
      </dsp:nvSpPr>
      <dsp:spPr>
        <a:xfrm>
          <a:off x="1670965" y="1701973"/>
          <a:ext cx="221364" cy="221577"/>
        </a:xfrm>
        <a:prstGeom prst="ellipse">
          <a:avLst/>
        </a:prstGeom>
        <a:solidFill>
          <a:schemeClr val="accent4">
            <a:shade val="50000"/>
            <a:hueOff val="-450651"/>
            <a:satOff val="-58825"/>
            <a:lumOff val="415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2F859C-9DE7-4BA3-8DF6-025421D1CBDA}">
      <dsp:nvSpPr>
        <dsp:cNvPr id="0" name=""/>
        <dsp:cNvSpPr/>
      </dsp:nvSpPr>
      <dsp:spPr>
        <a:xfrm>
          <a:off x="602486" y="621380"/>
          <a:ext cx="1117557" cy="1117200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766148" y="784990"/>
        <a:ext cx="790233" cy="789980"/>
      </dsp:txXfrm>
    </dsp:sp>
    <dsp:sp modelId="{1B835BBB-EA7D-4A33-A013-40F32D648A91}">
      <dsp:nvSpPr>
        <dsp:cNvPr id="0" name=""/>
        <dsp:cNvSpPr/>
      </dsp:nvSpPr>
      <dsp:spPr>
        <a:xfrm>
          <a:off x="2720529" y="444118"/>
          <a:ext cx="305718" cy="305712"/>
        </a:xfrm>
        <a:prstGeom prst="ellipse">
          <a:avLst/>
        </a:prstGeom>
        <a:solidFill>
          <a:schemeClr val="accent4">
            <a:shade val="50000"/>
            <a:hueOff val="-540781"/>
            <a:satOff val="-70590"/>
            <a:lumOff val="498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DF5CE3-C274-42A5-8B66-1D4EB3C43AEE}">
      <dsp:nvSpPr>
        <dsp:cNvPr id="0" name=""/>
        <dsp:cNvSpPr/>
      </dsp:nvSpPr>
      <dsp:spPr>
        <a:xfrm>
          <a:off x="707289" y="2066131"/>
          <a:ext cx="552644" cy="552659"/>
        </a:xfrm>
        <a:prstGeom prst="ellipse">
          <a:avLst/>
        </a:prstGeom>
        <a:solidFill>
          <a:schemeClr val="accent4">
            <a:shade val="50000"/>
            <a:hueOff val="-450651"/>
            <a:satOff val="-58825"/>
            <a:lumOff val="415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A5025C-F008-43CC-B68B-8769E91E4135}">
      <dsp:nvSpPr>
        <dsp:cNvPr id="0" name=""/>
        <dsp:cNvSpPr/>
      </dsp:nvSpPr>
      <dsp:spPr>
        <a:xfrm>
          <a:off x="4491955" y="95695"/>
          <a:ext cx="1117557" cy="1117200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655617" y="259305"/>
        <a:ext cx="790233" cy="789980"/>
      </dsp:txXfrm>
    </dsp:sp>
    <dsp:sp modelId="{16A8B026-4907-4544-AAFA-9EE65296CBBC}">
      <dsp:nvSpPr>
        <dsp:cNvPr id="0" name=""/>
        <dsp:cNvSpPr/>
      </dsp:nvSpPr>
      <dsp:spPr>
        <a:xfrm>
          <a:off x="3993502" y="867042"/>
          <a:ext cx="305718" cy="305712"/>
        </a:xfrm>
        <a:prstGeom prst="ellipse">
          <a:avLst/>
        </a:prstGeom>
        <a:solidFill>
          <a:schemeClr val="accent4">
            <a:shade val="50000"/>
            <a:hueOff val="-270390"/>
            <a:satOff val="-35295"/>
            <a:lumOff val="249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754E2F-C01F-48FE-A636-607000C74C34}">
      <dsp:nvSpPr>
        <dsp:cNvPr id="0" name=""/>
        <dsp:cNvSpPr/>
      </dsp:nvSpPr>
      <dsp:spPr>
        <a:xfrm>
          <a:off x="556542" y="2723799"/>
          <a:ext cx="221364" cy="22157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D9B602-5B2C-4260-96F8-B58728216DC1}">
      <dsp:nvSpPr>
        <dsp:cNvPr id="0" name=""/>
        <dsp:cNvSpPr/>
      </dsp:nvSpPr>
      <dsp:spPr>
        <a:xfrm>
          <a:off x="2704681" y="2408452"/>
          <a:ext cx="221364" cy="221577"/>
        </a:xfrm>
        <a:prstGeom prst="ellipse">
          <a:avLst/>
        </a:prstGeom>
        <a:solidFill>
          <a:schemeClr val="accent4">
            <a:shade val="50000"/>
            <a:hueOff val="-90130"/>
            <a:satOff val="-11765"/>
            <a:lumOff val="83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6E2A6-D894-41BE-90A8-90C24807D9D6}">
      <dsp:nvSpPr>
        <dsp:cNvPr id="0" name=""/>
        <dsp:cNvSpPr/>
      </dsp:nvSpPr>
      <dsp:spPr>
        <a:xfrm>
          <a:off x="1699896" y="363770"/>
          <a:ext cx="2271833" cy="2271784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>
        <a:off x="2032598" y="696465"/>
        <a:ext cx="1606429" cy="1606394"/>
      </dsp:txXfrm>
    </dsp:sp>
    <dsp:sp modelId="{195C18BB-1F58-447A-A2D1-7D48E3979B25}">
      <dsp:nvSpPr>
        <dsp:cNvPr id="0" name=""/>
        <dsp:cNvSpPr/>
      </dsp:nvSpPr>
      <dsp:spPr>
        <a:xfrm>
          <a:off x="3029826" y="0"/>
          <a:ext cx="305718" cy="305712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DAA9C2-6C94-430A-BB70-969B96633E47}">
      <dsp:nvSpPr>
        <dsp:cNvPr id="0" name=""/>
        <dsp:cNvSpPr/>
      </dsp:nvSpPr>
      <dsp:spPr>
        <a:xfrm>
          <a:off x="2305918" y="2669849"/>
          <a:ext cx="221364" cy="22157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FE50E4-35FC-491E-A465-B819930EF72E}">
      <dsp:nvSpPr>
        <dsp:cNvPr id="0" name=""/>
        <dsp:cNvSpPr/>
      </dsp:nvSpPr>
      <dsp:spPr>
        <a:xfrm>
          <a:off x="4387152" y="1240834"/>
          <a:ext cx="221364" cy="22157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3B1A9-467E-4F0D-9F44-7EABE756ED7B}">
      <dsp:nvSpPr>
        <dsp:cNvPr id="0" name=""/>
        <dsp:cNvSpPr/>
      </dsp:nvSpPr>
      <dsp:spPr>
        <a:xfrm>
          <a:off x="1032936" y="780864"/>
          <a:ext cx="305718" cy="30571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67F5A7-E5EB-4ACA-A748-8942A83D92DD}">
      <dsp:nvSpPr>
        <dsp:cNvPr id="0" name=""/>
        <dsp:cNvSpPr/>
      </dsp:nvSpPr>
      <dsp:spPr>
        <a:xfrm>
          <a:off x="2368800" y="434484"/>
          <a:ext cx="221364" cy="22157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28A7BA-CB7B-4C02-A184-608E8D7557D9}">
      <dsp:nvSpPr>
        <dsp:cNvPr id="0" name=""/>
        <dsp:cNvSpPr/>
      </dsp:nvSpPr>
      <dsp:spPr>
        <a:xfrm>
          <a:off x="1670965" y="1701973"/>
          <a:ext cx="221364" cy="22157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2F859C-9DE7-4BA3-8DF6-025421D1CBDA}">
      <dsp:nvSpPr>
        <dsp:cNvPr id="0" name=""/>
        <dsp:cNvSpPr/>
      </dsp:nvSpPr>
      <dsp:spPr>
        <a:xfrm>
          <a:off x="602486" y="621380"/>
          <a:ext cx="1117557" cy="1117200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766148" y="784990"/>
        <a:ext cx="790233" cy="789980"/>
      </dsp:txXfrm>
    </dsp:sp>
    <dsp:sp modelId="{1B835BBB-EA7D-4A33-A013-40F32D648A91}">
      <dsp:nvSpPr>
        <dsp:cNvPr id="0" name=""/>
        <dsp:cNvSpPr/>
      </dsp:nvSpPr>
      <dsp:spPr>
        <a:xfrm>
          <a:off x="2720529" y="444118"/>
          <a:ext cx="305718" cy="3057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DF5CE3-C274-42A5-8B66-1D4EB3C43AEE}">
      <dsp:nvSpPr>
        <dsp:cNvPr id="0" name=""/>
        <dsp:cNvSpPr/>
      </dsp:nvSpPr>
      <dsp:spPr>
        <a:xfrm>
          <a:off x="2171481" y="1250587"/>
          <a:ext cx="552644" cy="55265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A5025C-F008-43CC-B68B-8769E91E4135}">
      <dsp:nvSpPr>
        <dsp:cNvPr id="0" name=""/>
        <dsp:cNvSpPr/>
      </dsp:nvSpPr>
      <dsp:spPr>
        <a:xfrm>
          <a:off x="4491955" y="95695"/>
          <a:ext cx="1117557" cy="1117200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655617" y="259305"/>
        <a:ext cx="790233" cy="789980"/>
      </dsp:txXfrm>
    </dsp:sp>
    <dsp:sp modelId="{16A8B026-4907-4544-AAFA-9EE65296CBBC}">
      <dsp:nvSpPr>
        <dsp:cNvPr id="0" name=""/>
        <dsp:cNvSpPr/>
      </dsp:nvSpPr>
      <dsp:spPr>
        <a:xfrm>
          <a:off x="3993502" y="867042"/>
          <a:ext cx="305718" cy="3057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754E2F-C01F-48FE-A636-607000C74C34}">
      <dsp:nvSpPr>
        <dsp:cNvPr id="0" name=""/>
        <dsp:cNvSpPr/>
      </dsp:nvSpPr>
      <dsp:spPr>
        <a:xfrm>
          <a:off x="414045" y="1560018"/>
          <a:ext cx="221364" cy="22157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D9B602-5B2C-4260-96F8-B58728216DC1}">
      <dsp:nvSpPr>
        <dsp:cNvPr id="0" name=""/>
        <dsp:cNvSpPr/>
      </dsp:nvSpPr>
      <dsp:spPr>
        <a:xfrm>
          <a:off x="2704681" y="2408452"/>
          <a:ext cx="221364" cy="22157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5772E-5451-4F9C-8DAF-B5C391C511FD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6CEC6-FA66-4EAD-ABCE-FE7CBD0FC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061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6CEC6-FA66-4EAD-ABCE-FE7CBD0FC9C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216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E996-A1F6-4585-A9B5-9658D45A4B24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B19E6-E3D8-40F5-8663-B9757D8BF7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560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E996-A1F6-4585-A9B5-9658D45A4B24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B19E6-E3D8-40F5-8663-B9757D8BF7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187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E996-A1F6-4585-A9B5-9658D45A4B24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B19E6-E3D8-40F5-8663-B9757D8BF7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19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E996-A1F6-4585-A9B5-9658D45A4B24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B19E6-E3D8-40F5-8663-B9757D8BF7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9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E996-A1F6-4585-A9B5-9658D45A4B24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B19E6-E3D8-40F5-8663-B9757D8BF7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921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E996-A1F6-4585-A9B5-9658D45A4B24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B19E6-E3D8-40F5-8663-B9757D8BF7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985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E996-A1F6-4585-A9B5-9658D45A4B24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B19E6-E3D8-40F5-8663-B9757D8BF7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65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E996-A1F6-4585-A9B5-9658D45A4B24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B19E6-E3D8-40F5-8663-B9757D8BF7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842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E996-A1F6-4585-A9B5-9658D45A4B24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B19E6-E3D8-40F5-8663-B9757D8BF7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219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E996-A1F6-4585-A9B5-9658D45A4B24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B19E6-E3D8-40F5-8663-B9757D8BF7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946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E996-A1F6-4585-A9B5-9658D45A4B24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B19E6-E3D8-40F5-8663-B9757D8BF7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761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AE996-A1F6-4585-A9B5-9658D45A4B24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B19E6-E3D8-40F5-8663-B9757D8BF7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82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35.png"/><Relationship Id="rId18" Type="http://schemas.openxmlformats.org/officeDocument/2006/relationships/image" Target="../media/image7.png"/><Relationship Id="rId3" Type="http://schemas.openxmlformats.org/officeDocument/2006/relationships/diagramLayout" Target="../diagrams/layout3.xml"/><Relationship Id="rId21" Type="http://schemas.openxmlformats.org/officeDocument/2006/relationships/image" Target="../media/image36.png"/><Relationship Id="rId7" Type="http://schemas.openxmlformats.org/officeDocument/2006/relationships/diagramData" Target="../diagrams/data4.xml"/><Relationship Id="rId12" Type="http://schemas.openxmlformats.org/officeDocument/2006/relationships/image" Target="../media/image34.png"/><Relationship Id="rId17" Type="http://schemas.openxmlformats.org/officeDocument/2006/relationships/image" Target="../media/image6.png"/><Relationship Id="rId2" Type="http://schemas.openxmlformats.org/officeDocument/2006/relationships/diagramData" Target="../diagrams/data3.xml"/><Relationship Id="rId16" Type="http://schemas.openxmlformats.org/officeDocument/2006/relationships/image" Target="../media/image5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24" Type="http://schemas.openxmlformats.org/officeDocument/2006/relationships/image" Target="../media/image39.png"/><Relationship Id="rId5" Type="http://schemas.openxmlformats.org/officeDocument/2006/relationships/diagramColors" Target="../diagrams/colors3.xml"/><Relationship Id="rId15" Type="http://schemas.openxmlformats.org/officeDocument/2006/relationships/image" Target="../media/image4.png"/><Relationship Id="rId23" Type="http://schemas.openxmlformats.org/officeDocument/2006/relationships/image" Target="../media/image38.png"/><Relationship Id="rId10" Type="http://schemas.openxmlformats.org/officeDocument/2006/relationships/diagramColors" Target="../diagrams/colors4.xml"/><Relationship Id="rId19" Type="http://schemas.openxmlformats.org/officeDocument/2006/relationships/image" Target="../media/image8.png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image" Target="../media/image3.png"/><Relationship Id="rId22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5.png"/><Relationship Id="rId18" Type="http://schemas.openxmlformats.org/officeDocument/2006/relationships/image" Target="../media/image15.emf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8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6.png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4.png"/><Relationship Id="rId5" Type="http://schemas.openxmlformats.org/officeDocument/2006/relationships/diagramData" Target="../diagrams/data1.xml"/><Relationship Id="rId15" Type="http://schemas.openxmlformats.org/officeDocument/2006/relationships/image" Target="../media/image9.png"/><Relationship Id="rId10" Type="http://schemas.openxmlformats.org/officeDocument/2006/relationships/image" Target="../media/image13.png"/><Relationship Id="rId19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microsoft.com/office/2007/relationships/diagramDrawing" Target="../diagrams/drawing1.xml"/><Relationship Id="rId14" Type="http://schemas.openxmlformats.org/officeDocument/2006/relationships/image" Target="../media/image1.png"/><Relationship Id="rId22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9.png"/><Relationship Id="rId4" Type="http://schemas.openxmlformats.org/officeDocument/2006/relationships/diagramData" Target="../diagrams/data2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Технический инструментарий как часть эффективной деятельности сотрудника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692769"/>
            <a:ext cx="9144000" cy="1117121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Байсаров Майрбек Муссаевич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</a:rPr>
              <a:t>заместитель начальника отдела камеральных налоговых                                             проверок № 1 ИФНС России по г. Новороссийску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5" b="34000"/>
          <a:stretch/>
        </p:blipFill>
        <p:spPr>
          <a:xfrm>
            <a:off x="11422593" y="4050339"/>
            <a:ext cx="753636" cy="6475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15"/>
          <a:stretch/>
        </p:blipFill>
        <p:spPr>
          <a:xfrm>
            <a:off x="11506104" y="5236540"/>
            <a:ext cx="685896" cy="6311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t="7006" r="12886" b="3150"/>
          <a:stretch/>
        </p:blipFill>
        <p:spPr>
          <a:xfrm>
            <a:off x="11473586" y="3375219"/>
            <a:ext cx="636099" cy="6320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73" y="6001508"/>
            <a:ext cx="866896" cy="8287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206" y="5327193"/>
            <a:ext cx="752580" cy="7906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24" y="6258719"/>
            <a:ext cx="933580" cy="5715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7" r="8856"/>
          <a:stretch/>
        </p:blipFill>
        <p:spPr>
          <a:xfrm>
            <a:off x="10735169" y="6106596"/>
            <a:ext cx="607684" cy="6136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604" y="6117878"/>
            <a:ext cx="809738" cy="7049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105" y="5944350"/>
            <a:ext cx="752580" cy="62873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326" y="5851029"/>
            <a:ext cx="688947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907" y="4472891"/>
            <a:ext cx="746147" cy="85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7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Схема 34"/>
          <p:cNvGraphicFramePr/>
          <p:nvPr>
            <p:extLst>
              <p:ext uri="{D42A27DB-BD31-4B8C-83A1-F6EECF244321}">
                <p14:modId xmlns:p14="http://schemas.microsoft.com/office/powerpoint/2010/main" val="971579191"/>
              </p:ext>
            </p:extLst>
          </p:nvPr>
        </p:nvGraphicFramePr>
        <p:xfrm>
          <a:off x="6223181" y="-108838"/>
          <a:ext cx="6106686" cy="3211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474792807"/>
              </p:ext>
            </p:extLst>
          </p:nvPr>
        </p:nvGraphicFramePr>
        <p:xfrm>
          <a:off x="727031" y="-166238"/>
          <a:ext cx="6106686" cy="3211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52291" y="5961412"/>
            <a:ext cx="5396166" cy="39189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</a:rPr>
              <a:t>Спасибо за внимание!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5" y="3307916"/>
            <a:ext cx="2433599" cy="2677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421" y="1678152"/>
            <a:ext cx="1318995" cy="1513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t="7006" r="12886" b="3150"/>
          <a:stretch/>
        </p:blipFill>
        <p:spPr>
          <a:xfrm>
            <a:off x="6822502" y="1828017"/>
            <a:ext cx="719177" cy="71456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212" y="255561"/>
            <a:ext cx="866896" cy="82879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22" y="1023481"/>
            <a:ext cx="752580" cy="79068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222" y="339536"/>
            <a:ext cx="933580" cy="57158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7" r="8856"/>
          <a:stretch/>
        </p:blipFill>
        <p:spPr>
          <a:xfrm>
            <a:off x="3935028" y="1072603"/>
            <a:ext cx="607684" cy="6136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483" y="1062551"/>
            <a:ext cx="809738" cy="704948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206" y="983816"/>
            <a:ext cx="688947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647" y="243974"/>
            <a:ext cx="718511" cy="713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682" y="975174"/>
            <a:ext cx="718422" cy="71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950" y="1730314"/>
            <a:ext cx="703848" cy="713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567" y="267589"/>
            <a:ext cx="757615" cy="69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15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5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75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5" grpId="0">
        <p:bldAsOne/>
      </p:bldGraphic>
      <p:bldGraphic spid="16" grpId="0">
        <p:bldAsOne/>
      </p:bldGraphic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  <a:latin typeface="+mn-lt"/>
              </a:rPr>
              <a:t>Требования к знаниям </a:t>
            </a:r>
            <a:r>
              <a:rPr lang="ru-RU" sz="3000" b="1" dirty="0">
                <a:solidFill>
                  <a:srgbClr val="002060"/>
                </a:solidFill>
                <a:latin typeface="+mn-lt"/>
              </a:rPr>
              <a:t>и навыкам, необходимым для исполнения должностных обязанностей государственных гражданских служащих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71846" y="1750806"/>
            <a:ext cx="5181600" cy="4544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Профессиональные знания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16584" y="1786432"/>
            <a:ext cx="5181600" cy="4188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Профессиональные навыки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71847" y="2205243"/>
            <a:ext cx="5181600" cy="38155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rgbClr val="002060"/>
                </a:solidFill>
              </a:rPr>
              <a:t>Конституцию </a:t>
            </a:r>
            <a:r>
              <a:rPr lang="ru-RU" sz="2000" dirty="0">
                <a:solidFill>
                  <a:srgbClr val="002060"/>
                </a:solidFill>
              </a:rPr>
              <a:t>Российской Федерации;</a:t>
            </a:r>
          </a:p>
          <a:p>
            <a:r>
              <a:rPr lang="ru-RU" sz="2000" dirty="0">
                <a:solidFill>
                  <a:srgbClr val="002060"/>
                </a:solidFill>
              </a:rPr>
              <a:t>Федеральные </a:t>
            </a:r>
            <a:r>
              <a:rPr lang="ru-RU" sz="2000" dirty="0" smtClean="0">
                <a:solidFill>
                  <a:srgbClr val="002060"/>
                </a:solidFill>
              </a:rPr>
              <a:t>законы;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порядок </a:t>
            </a:r>
            <a:r>
              <a:rPr lang="ru-RU" sz="2000" dirty="0">
                <a:solidFill>
                  <a:srgbClr val="002060"/>
                </a:solidFill>
              </a:rPr>
              <a:t>работы со служебной информацией;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основы ведения делопроизводства</a:t>
            </a:r>
            <a:r>
              <a:rPr lang="ru-RU" sz="2000" dirty="0" smtClean="0">
                <a:solidFill>
                  <a:srgbClr val="002060"/>
                </a:solidFill>
              </a:rPr>
              <a:t>;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правила делового этикета;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нормы и правила охраны труда, техники безопасности и пожарной безопасности;</a:t>
            </a:r>
          </a:p>
          <a:p>
            <a:r>
              <a:rPr lang="ru-RU" sz="2000" dirty="0">
                <a:solidFill>
                  <a:srgbClr val="002060"/>
                </a:solidFill>
              </a:rPr>
              <a:t>регламент внутренней организации государственного органа;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должностной регламент.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516584" y="2205240"/>
            <a:ext cx="5181600" cy="30911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2060"/>
                </a:solidFill>
              </a:rPr>
              <a:t>работать </a:t>
            </a:r>
            <a:r>
              <a:rPr lang="ru-RU" dirty="0">
                <a:solidFill>
                  <a:srgbClr val="002060"/>
                </a:solidFill>
              </a:rPr>
              <a:t>с законодательными и нормативными правовыми актами, применять их на практике;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оперативно </a:t>
            </a:r>
            <a:r>
              <a:rPr lang="ru-RU" dirty="0">
                <a:solidFill>
                  <a:srgbClr val="002060"/>
                </a:solidFill>
              </a:rPr>
              <a:t>принимать и осуществлять принятые решения;</a:t>
            </a:r>
          </a:p>
          <a:p>
            <a:r>
              <a:rPr lang="ru-RU" dirty="0">
                <a:solidFill>
                  <a:srgbClr val="002060"/>
                </a:solidFill>
              </a:rPr>
              <a:t>адаптироваться к новой ситуации и применять новые подходы к решению возникающих проблем;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правильно </a:t>
            </a:r>
            <a:r>
              <a:rPr lang="ru-RU" dirty="0">
                <a:solidFill>
                  <a:srgbClr val="002060"/>
                </a:solidFill>
              </a:rPr>
              <a:t>распределять рабочее время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создавать </a:t>
            </a:r>
            <a:r>
              <a:rPr lang="ru-RU" dirty="0">
                <a:solidFill>
                  <a:srgbClr val="002060"/>
                </a:solidFill>
              </a:rPr>
              <a:t>эффективные взаимоотношения в коллективе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42453" y="2610786"/>
            <a:ext cx="629393" cy="2291937"/>
          </a:xfrm>
          <a:prstGeom prst="rect">
            <a:avLst/>
          </a:prstGeom>
        </p:spPr>
        <p:txBody>
          <a:bodyPr vert="vert270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rgbClr val="002060"/>
                </a:solidFill>
              </a:rPr>
              <a:t>Должен знать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887191" y="2610786"/>
            <a:ext cx="629393" cy="2327563"/>
          </a:xfrm>
          <a:prstGeom prst="rect">
            <a:avLst/>
          </a:prstGeom>
        </p:spPr>
        <p:txBody>
          <a:bodyPr vert="vert270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rgbClr val="002060"/>
                </a:solidFill>
              </a:rPr>
              <a:t>Должен уметь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516584" y="5217038"/>
            <a:ext cx="5181600" cy="79187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2060"/>
                </a:solidFill>
              </a:rPr>
              <a:t>иметь </a:t>
            </a:r>
            <a:r>
              <a:rPr lang="ru-RU" dirty="0">
                <a:solidFill>
                  <a:srgbClr val="002060"/>
                </a:solidFill>
              </a:rPr>
              <a:t>навыки владения компьютерной и другой оргтехникой и необходимым программным обеспечением.</a:t>
            </a:r>
          </a:p>
        </p:txBody>
      </p:sp>
    </p:spTree>
    <p:extLst>
      <p:ext uri="{BB962C8B-B14F-4D97-AF65-F5344CB8AC3E}">
        <p14:creationId xmlns:p14="http://schemas.microsoft.com/office/powerpoint/2010/main" val="308551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361" y="4466649"/>
            <a:ext cx="140811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927004"/>
              </p:ext>
            </p:extLst>
          </p:nvPr>
        </p:nvGraphicFramePr>
        <p:xfrm>
          <a:off x="838200" y="1825625"/>
          <a:ext cx="10515600" cy="4277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+mn-lt"/>
              </a:rPr>
              <a:t>Взаимодействие сотрудника                                    с технической частью</a:t>
            </a:r>
            <a:endParaRPr lang="ru-RU" sz="4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343" y="5062376"/>
            <a:ext cx="1274484" cy="4609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7"/>
          <a:stretch/>
        </p:blipFill>
        <p:spPr>
          <a:xfrm>
            <a:off x="3665148" y="2512035"/>
            <a:ext cx="1082614" cy="9510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509" y="4655360"/>
            <a:ext cx="1165892" cy="7138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14" y="3463049"/>
            <a:ext cx="939852" cy="9874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773" y="5599663"/>
            <a:ext cx="866896" cy="9812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773" y="4340991"/>
            <a:ext cx="752580" cy="62873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0" t="19932" r="21972" b="22169"/>
          <a:stretch/>
        </p:blipFill>
        <p:spPr>
          <a:xfrm>
            <a:off x="8872756" y="4976754"/>
            <a:ext cx="438614" cy="170986"/>
          </a:xfrm>
          <a:prstGeom prst="rect">
            <a:avLst/>
          </a:prstGeom>
        </p:spPr>
      </p:pic>
      <p:sp>
        <p:nvSpPr>
          <p:cNvPr id="17" name="Выгнутая вправо стрелка 16"/>
          <p:cNvSpPr/>
          <p:nvPr/>
        </p:nvSpPr>
        <p:spPr>
          <a:xfrm>
            <a:off x="9498224" y="4655360"/>
            <a:ext cx="576587" cy="141087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право стрелка 18"/>
          <p:cNvSpPr/>
          <p:nvPr/>
        </p:nvSpPr>
        <p:spPr>
          <a:xfrm rot="10800000">
            <a:off x="8109315" y="4567189"/>
            <a:ext cx="576587" cy="141087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2"/>
          <a:stretch/>
        </p:blipFill>
        <p:spPr>
          <a:xfrm>
            <a:off x="7844416" y="4970417"/>
            <a:ext cx="685896" cy="817678"/>
          </a:xfrm>
          <a:prstGeom prst="rect">
            <a:avLst/>
          </a:prstGeom>
        </p:spPr>
      </p:pic>
      <p:sp>
        <p:nvSpPr>
          <p:cNvPr id="20" name="Штриховая стрелка вправо 19"/>
          <p:cNvSpPr/>
          <p:nvPr/>
        </p:nvSpPr>
        <p:spPr>
          <a:xfrm>
            <a:off x="7296993" y="5109109"/>
            <a:ext cx="415118" cy="32703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59" y="2635218"/>
            <a:ext cx="1754188" cy="211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362" y="1852242"/>
            <a:ext cx="140811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7" t="13216" r="19643" b="13342"/>
          <a:stretch/>
        </p:blipFill>
        <p:spPr bwMode="auto">
          <a:xfrm>
            <a:off x="5962309" y="2122904"/>
            <a:ext cx="934220" cy="10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585" y="3157910"/>
            <a:ext cx="1408113" cy="1623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096" y="3509364"/>
            <a:ext cx="953090" cy="99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545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8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7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824" y="365123"/>
            <a:ext cx="11461376" cy="970618"/>
          </a:xfrm>
        </p:spPr>
        <p:txBody>
          <a:bodyPr>
            <a:noAutofit/>
          </a:bodyPr>
          <a:lstStyle/>
          <a:p>
            <a:r>
              <a:rPr lang="ru-RU" sz="3200" dirty="0" smtClean="0"/>
              <a:t>                           </a:t>
            </a:r>
            <a:r>
              <a:rPr lang="ru-RU" sz="2000" dirty="0" smtClean="0"/>
              <a:t>- 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пакет приложений для работы с различными типами документов:                </a:t>
            </a:r>
            <a:br>
              <a:rPr lang="ru-RU" sz="2000" dirty="0" smtClean="0">
                <a:solidFill>
                  <a:srgbClr val="002060"/>
                </a:solidFill>
                <a:latin typeface="+mn-lt"/>
              </a:rPr>
            </a:br>
            <a:r>
              <a:rPr lang="ru-RU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                                             текстами, электронными таблицами, базами данных и др.</a:t>
            </a:r>
            <a:endParaRPr lang="ru-RU" sz="5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79" y="147257"/>
            <a:ext cx="2685618" cy="971393"/>
          </a:xfr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406365448"/>
              </p:ext>
            </p:extLst>
          </p:nvPr>
        </p:nvGraphicFramePr>
        <p:xfrm>
          <a:off x="-694764" y="1141722"/>
          <a:ext cx="11093823" cy="497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64"/>
          <a:stretch/>
        </p:blipFill>
        <p:spPr>
          <a:xfrm>
            <a:off x="1636288" y="3325233"/>
            <a:ext cx="685896" cy="6399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56" y="1798922"/>
            <a:ext cx="752580" cy="6891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58"/>
          <a:stretch/>
        </p:blipFill>
        <p:spPr>
          <a:xfrm>
            <a:off x="1112340" y="4802368"/>
            <a:ext cx="866896" cy="685797"/>
          </a:xfrm>
          <a:prstGeom prst="rect">
            <a:avLst/>
          </a:prstGeom>
        </p:spPr>
      </p:pic>
      <p:sp>
        <p:nvSpPr>
          <p:cNvPr id="14" name="Штриховая стрелка вправо 13"/>
          <p:cNvSpPr/>
          <p:nvPr/>
        </p:nvSpPr>
        <p:spPr>
          <a:xfrm>
            <a:off x="4924425" y="1824508"/>
            <a:ext cx="762000" cy="663521"/>
          </a:xfrm>
          <a:prstGeom prst="stripedRightArrow">
            <a:avLst/>
          </a:prstGeom>
          <a:solidFill>
            <a:schemeClr val="bg1"/>
          </a:solidFill>
          <a:ln>
            <a:solidFill>
              <a:srgbClr val="D245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триховая стрелка вправо 14"/>
          <p:cNvSpPr/>
          <p:nvPr/>
        </p:nvSpPr>
        <p:spPr>
          <a:xfrm>
            <a:off x="5895975" y="3301643"/>
            <a:ext cx="762000" cy="663521"/>
          </a:xfrm>
          <a:prstGeom prst="stripedRightArrow">
            <a:avLst/>
          </a:prstGeom>
          <a:solidFill>
            <a:schemeClr val="bg1"/>
          </a:solidFill>
          <a:ln>
            <a:solidFill>
              <a:srgbClr val="2A5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триховая стрелка вправо 15"/>
          <p:cNvSpPr/>
          <p:nvPr/>
        </p:nvSpPr>
        <p:spPr>
          <a:xfrm>
            <a:off x="5114925" y="4824644"/>
            <a:ext cx="762000" cy="663521"/>
          </a:xfrm>
          <a:prstGeom prst="stripedRightArrow">
            <a:avLst/>
          </a:prstGeom>
          <a:solidFill>
            <a:schemeClr val="bg1"/>
          </a:solidFill>
          <a:ln>
            <a:solidFill>
              <a:srgbClr val="1F72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24-конечная звезда 16"/>
          <p:cNvSpPr/>
          <p:nvPr/>
        </p:nvSpPr>
        <p:spPr>
          <a:xfrm>
            <a:off x="742298" y="4440416"/>
            <a:ext cx="1606979" cy="1409700"/>
          </a:xfrm>
          <a:prstGeom prst="star24">
            <a:avLst/>
          </a:prstGeom>
          <a:noFill/>
          <a:ln w="57150">
            <a:solidFill>
              <a:srgbClr val="FF00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5276850" y="1658428"/>
            <a:ext cx="6277801" cy="995680"/>
            <a:chOff x="2020308" y="503913"/>
            <a:chExt cx="3018053" cy="995680"/>
          </a:xfrm>
        </p:grpSpPr>
        <p:sp>
          <p:nvSpPr>
            <p:cNvPr id="19" name="Блок-схема: альтернативный процесс 18"/>
            <p:cNvSpPr/>
            <p:nvPr/>
          </p:nvSpPr>
          <p:spPr>
            <a:xfrm>
              <a:off x="2331051" y="503913"/>
              <a:ext cx="2707310" cy="995680"/>
            </a:xfrm>
            <a:prstGeom prst="flowChartAlternateProcess">
              <a:avLst/>
            </a:prstGeom>
            <a:solidFill>
              <a:srgbClr val="D2452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Блок-схема: альтернативный процесс 4"/>
            <p:cNvSpPr/>
            <p:nvPr/>
          </p:nvSpPr>
          <p:spPr>
            <a:xfrm>
              <a:off x="2020308" y="552517"/>
              <a:ext cx="3018053" cy="8984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90321" tIns="71120" rIns="71120" bIns="7112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/>
                <a:t>средство для создания анимированных презентаций , их оформления и демонстрации.</a:t>
              </a:r>
              <a:endParaRPr lang="ru-RU" kern="12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57926" y="3147358"/>
            <a:ext cx="5296727" cy="995680"/>
            <a:chOff x="2047203" y="503913"/>
            <a:chExt cx="2991158" cy="995680"/>
          </a:xfrm>
          <a:solidFill>
            <a:srgbClr val="2A5698"/>
          </a:solidFill>
        </p:grpSpPr>
        <p:sp>
          <p:nvSpPr>
            <p:cNvPr id="23" name="Блок-схема: альтернативный процесс 22"/>
            <p:cNvSpPr/>
            <p:nvPr/>
          </p:nvSpPr>
          <p:spPr>
            <a:xfrm>
              <a:off x="2331051" y="503913"/>
              <a:ext cx="2707310" cy="995680"/>
            </a:xfrm>
            <a:prstGeom prst="flowChartAlternateProcess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Блок-схема: альтернативный процесс 4"/>
            <p:cNvSpPr/>
            <p:nvPr/>
          </p:nvSpPr>
          <p:spPr>
            <a:xfrm>
              <a:off x="2047203" y="552517"/>
              <a:ext cx="2991158" cy="89847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90321" tIns="71120" rIns="71120" bIns="7112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/>
                <a:t>т</a:t>
              </a:r>
              <a:r>
                <a:rPr lang="ru-RU" kern="1200" dirty="0" smtClean="0"/>
                <a:t>екстовый редактор, для создания, оформления, редактирования текстового содержимого в пределах интуитивной оболочки.</a:t>
              </a:r>
              <a:endParaRPr lang="ru-RU" kern="1200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372100" y="4647426"/>
            <a:ext cx="6277801" cy="995680"/>
            <a:chOff x="2020308" y="503913"/>
            <a:chExt cx="3018053" cy="995680"/>
          </a:xfrm>
          <a:solidFill>
            <a:srgbClr val="1F7244"/>
          </a:solidFill>
        </p:grpSpPr>
        <p:sp>
          <p:nvSpPr>
            <p:cNvPr id="26" name="Блок-схема: альтернативный процесс 25"/>
            <p:cNvSpPr/>
            <p:nvPr/>
          </p:nvSpPr>
          <p:spPr>
            <a:xfrm>
              <a:off x="2331051" y="503913"/>
              <a:ext cx="2707310" cy="995680"/>
            </a:xfrm>
            <a:prstGeom prst="flowChartAlternateProcess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Блок-схема: альтернативный процесс 4"/>
            <p:cNvSpPr/>
            <p:nvPr/>
          </p:nvSpPr>
          <p:spPr>
            <a:xfrm>
              <a:off x="2020308" y="552517"/>
              <a:ext cx="3018053" cy="89847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90321" tIns="71120" rIns="71120" bIns="7112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/>
                <a:t>т</a:t>
              </a:r>
              <a:r>
                <a:rPr lang="ru-RU" kern="1200" dirty="0" smtClean="0"/>
                <a:t>абличный процессор, оснащенный инструментами для создания отчетов, вычислений, составления диаграмм. </a:t>
              </a:r>
              <a:endParaRPr lang="ru-RU" kern="12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2823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5"/>
          <a:stretch/>
        </p:blipFill>
        <p:spPr>
          <a:xfrm>
            <a:off x="0" y="0"/>
            <a:ext cx="12203678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58"/>
          <a:stretch/>
        </p:blipFill>
        <p:spPr>
          <a:xfrm>
            <a:off x="159840" y="239893"/>
            <a:ext cx="866896" cy="685797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38200" y="432337"/>
            <a:ext cx="11120252" cy="5602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1F7244"/>
                </a:solidFill>
              </a:rPr>
              <a:t>Excel</a:t>
            </a:r>
            <a:r>
              <a:rPr lang="en-US" sz="2800" dirty="0" smtClean="0"/>
              <a:t> – </a:t>
            </a:r>
            <a:r>
              <a:rPr lang="ru-RU" sz="3000" b="1" dirty="0" smtClean="0">
                <a:solidFill>
                  <a:srgbClr val="002060"/>
                </a:solidFill>
                <a:latin typeface="+mn-lt"/>
              </a:rPr>
              <a:t>средоточие полезных функций для рядового сотрудника</a:t>
            </a:r>
            <a:endParaRPr lang="ru-RU" sz="3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5157787" cy="82391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Базовый</a:t>
            </a:r>
          </a:p>
        </p:txBody>
      </p:sp>
      <p:sp>
        <p:nvSpPr>
          <p:cNvPr id="16" name="Объект 15"/>
          <p:cNvSpPr>
            <a:spLocks noGrp="1"/>
          </p:cNvSpPr>
          <p:nvPr>
            <p:ph sz="half" idx="2"/>
          </p:nvPr>
        </p:nvSpPr>
        <p:spPr>
          <a:xfrm>
            <a:off x="839788" y="2620165"/>
            <a:ext cx="5157787" cy="356949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+mj-lt"/>
              </a:rPr>
              <a:t>Работа с различными типами и объемами информации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+mj-lt"/>
              </a:rPr>
              <a:t>Выполнение расчетов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+mj-lt"/>
              </a:rPr>
              <a:t>Создание диаграмм</a:t>
            </a:r>
            <a:endParaRPr lang="en-US" sz="2000" dirty="0" smtClean="0">
              <a:solidFill>
                <a:srgbClr val="002060"/>
              </a:solidFill>
              <a:latin typeface="+mj-lt"/>
            </a:endParaRPr>
          </a:p>
          <a:p>
            <a:r>
              <a:rPr lang="ru-RU" sz="2000" dirty="0">
                <a:solidFill>
                  <a:srgbClr val="002060"/>
                </a:solidFill>
                <a:latin typeface="+mj-lt"/>
              </a:rPr>
              <a:t>Хранение </a:t>
            </a:r>
            <a:r>
              <a:rPr lang="ru-RU" sz="2000" dirty="0" smtClean="0">
                <a:solidFill>
                  <a:srgbClr val="002060"/>
                </a:solidFill>
                <a:latin typeface="+mj-lt"/>
              </a:rPr>
              <a:t>информации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+mj-lt"/>
              </a:rPr>
              <a:t>Создание списков и баз данных</a:t>
            </a:r>
          </a:p>
          <a:p>
            <a:endParaRPr lang="ru-RU" sz="200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Продвинутый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8" name="Объект 17"/>
          <p:cNvSpPr>
            <a:spLocks noGrp="1"/>
          </p:cNvSpPr>
          <p:nvPr>
            <p:ph sz="quarter" idx="4"/>
          </p:nvPr>
        </p:nvSpPr>
        <p:spPr>
          <a:xfrm>
            <a:off x="6172200" y="2673706"/>
            <a:ext cx="5183188" cy="386959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+mj-lt"/>
              </a:rPr>
              <a:t>Использование надстроек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для автоматизации сбора и обработки различных типов и объемов информации</a:t>
            </a:r>
          </a:p>
          <a:p>
            <a:r>
              <a:rPr lang="ru-RU" dirty="0" smtClean="0">
                <a:solidFill>
                  <a:srgbClr val="002060"/>
                </a:solidFill>
                <a:latin typeface="+mj-lt"/>
              </a:rPr>
              <a:t>Использование формул (связок формул)</a:t>
            </a:r>
          </a:p>
          <a:p>
            <a:r>
              <a:rPr lang="ru-RU" dirty="0" smtClean="0">
                <a:solidFill>
                  <a:srgbClr val="002060"/>
                </a:solidFill>
                <a:latin typeface="+mj-lt"/>
              </a:rPr>
              <a:t>Автоматизация однотипных действий, путем запуска макросов</a:t>
            </a:r>
          </a:p>
          <a:p>
            <a:r>
              <a:rPr lang="ru-RU" dirty="0" smtClean="0">
                <a:solidFill>
                  <a:srgbClr val="002060"/>
                </a:solidFill>
                <a:latin typeface="+mj-lt"/>
              </a:rPr>
              <a:t>Программирование на встроенном языке 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VBA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 (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Visual Basic for 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Applications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 - универсальный объектно-ориентированный язык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программирования)</a:t>
            </a:r>
          </a:p>
          <a:p>
            <a:r>
              <a:rPr lang="ru-RU" dirty="0" smtClean="0">
                <a:solidFill>
                  <a:srgbClr val="002060"/>
                </a:solidFill>
                <a:latin typeface="+mj-lt"/>
              </a:rPr>
              <a:t>Создание надстроек на основании специфики выполняемой работы</a:t>
            </a:r>
          </a:p>
          <a:p>
            <a:r>
              <a:rPr lang="ru-RU" dirty="0" smtClean="0">
                <a:solidFill>
                  <a:srgbClr val="002060"/>
                </a:solidFill>
                <a:latin typeface="+mj-lt"/>
              </a:rPr>
              <a:t>Создание книг-шаблонов для выполнения различных задач</a:t>
            </a:r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9" name="Текст 14"/>
          <p:cNvSpPr txBox="1">
            <a:spLocks/>
          </p:cNvSpPr>
          <p:nvPr/>
        </p:nvSpPr>
        <p:spPr>
          <a:xfrm>
            <a:off x="4097041" y="1352193"/>
            <a:ext cx="5157787" cy="4722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1F7244"/>
                </a:solidFill>
              </a:rPr>
              <a:t>У</a:t>
            </a:r>
            <a:r>
              <a:rPr lang="ru-RU" dirty="0" smtClean="0">
                <a:solidFill>
                  <a:srgbClr val="1F7244"/>
                </a:solidFill>
              </a:rPr>
              <a:t>ровень владения </a:t>
            </a:r>
            <a:r>
              <a:rPr lang="en-US" dirty="0" smtClean="0">
                <a:solidFill>
                  <a:srgbClr val="1F7244"/>
                </a:solidFill>
              </a:rPr>
              <a:t>Excel</a:t>
            </a:r>
            <a:endParaRPr lang="ru-RU" dirty="0">
              <a:solidFill>
                <a:srgbClr val="1F7244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452" y="1504165"/>
            <a:ext cx="941314" cy="11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65" y="1522165"/>
            <a:ext cx="890835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424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 uiExpand="1" build="p"/>
      <p:bldP spid="17" grpId="0" build="p"/>
      <p:bldP spid="18" grpId="0" uiExpand="1" build="p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3175"/>
            <a:ext cx="122047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4277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  <a:latin typeface="+mn-lt"/>
              </a:rPr>
              <a:t>Практическое применение продвинутого уровня</a:t>
            </a:r>
            <a:endParaRPr lang="ru-RU" sz="3600" dirty="0"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17566" y="946852"/>
            <a:ext cx="11048999" cy="32332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Задача </a:t>
            </a:r>
            <a:r>
              <a:rPr lang="ru-RU" sz="2400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                          В </a:t>
            </a:r>
            <a:r>
              <a:rPr lang="ru-RU" sz="2400" dirty="0">
                <a:solidFill>
                  <a:srgbClr val="002060"/>
                </a:solidFill>
              </a:rPr>
              <a:t>нарушение </a:t>
            </a:r>
            <a:r>
              <a:rPr lang="ru-RU" sz="2400" dirty="0" smtClean="0">
                <a:solidFill>
                  <a:srgbClr val="002060"/>
                </a:solidFill>
              </a:rPr>
              <a:t>пп</a:t>
            </a:r>
            <a:r>
              <a:rPr lang="ru-RU" sz="2400" dirty="0">
                <a:solidFill>
                  <a:srgbClr val="002060"/>
                </a:solidFill>
              </a:rPr>
              <a:t>. 4 п</a:t>
            </a:r>
            <a:r>
              <a:rPr lang="ru-RU" sz="2400" dirty="0" smtClean="0">
                <a:solidFill>
                  <a:srgbClr val="002060"/>
                </a:solidFill>
              </a:rPr>
              <a:t>. 1 </a:t>
            </a:r>
            <a:r>
              <a:rPr lang="ru-RU" sz="2400" dirty="0">
                <a:solidFill>
                  <a:srgbClr val="002060"/>
                </a:solidFill>
              </a:rPr>
              <a:t>ст. 23 </a:t>
            </a:r>
            <a:r>
              <a:rPr lang="ru-RU" sz="2400" dirty="0" smtClean="0">
                <a:solidFill>
                  <a:srgbClr val="002060"/>
                </a:solidFill>
              </a:rPr>
              <a:t>НК РФ налогоплательщики </a:t>
            </a:r>
            <a:r>
              <a:rPr lang="ru-RU" sz="2400" dirty="0">
                <a:solidFill>
                  <a:srgbClr val="002060"/>
                </a:solidFill>
              </a:rPr>
              <a:t>не представили в установленный законодательством о налогах и сборах срок налоговую отчетность. В результате было совершено налоговое правонарушение, за которое п. 1 ст. 119 НК РФ предусмотрена налоговая ответственность</a:t>
            </a:r>
            <a:r>
              <a:rPr lang="ru-RU" sz="2400" dirty="0" smtClean="0">
                <a:solidFill>
                  <a:srgbClr val="002060"/>
                </a:solidFill>
              </a:rPr>
              <a:t>.                                                                            В </a:t>
            </a:r>
            <a:r>
              <a:rPr lang="ru-RU" sz="2400" dirty="0">
                <a:solidFill>
                  <a:srgbClr val="002060"/>
                </a:solidFill>
              </a:rPr>
              <a:t>отделе по данному направлению задействованы 3 </a:t>
            </a:r>
            <a:r>
              <a:rPr lang="ru-RU" sz="2400" dirty="0" smtClean="0">
                <a:solidFill>
                  <a:srgbClr val="002060"/>
                </a:solidFill>
              </a:rPr>
              <a:t>сотрудника:                         Бегунов </a:t>
            </a:r>
            <a:r>
              <a:rPr lang="ru-RU" sz="2400" dirty="0">
                <a:solidFill>
                  <a:srgbClr val="002060"/>
                </a:solidFill>
              </a:rPr>
              <a:t>А.С., Любина Н.М., Бедолага С.А. </a:t>
            </a:r>
            <a:r>
              <a:rPr lang="ru-RU" sz="2400" dirty="0" smtClean="0">
                <a:solidFill>
                  <a:srgbClr val="002060"/>
                </a:solidFill>
              </a:rPr>
              <a:t>При этом:                                                                  - Бегунов </a:t>
            </a:r>
            <a:r>
              <a:rPr lang="ru-RU" sz="2400" dirty="0">
                <a:solidFill>
                  <a:srgbClr val="002060"/>
                </a:solidFill>
              </a:rPr>
              <a:t>А.С. </a:t>
            </a:r>
            <a:r>
              <a:rPr lang="ru-RU" sz="2400" dirty="0" smtClean="0">
                <a:solidFill>
                  <a:srgbClr val="002060"/>
                </a:solidFill>
              </a:rPr>
              <a:t>временно нетрудоспособен;                                                                                    - Любина </a:t>
            </a:r>
            <a:r>
              <a:rPr lang="ru-RU" sz="2400" dirty="0">
                <a:solidFill>
                  <a:srgbClr val="002060"/>
                </a:solidFill>
              </a:rPr>
              <a:t>Н.М. </a:t>
            </a:r>
            <a:r>
              <a:rPr lang="ru-RU" sz="2400" dirty="0" smtClean="0">
                <a:solidFill>
                  <a:srgbClr val="002060"/>
                </a:solidFill>
              </a:rPr>
              <a:t>находится в отпуске по </a:t>
            </a:r>
            <a:r>
              <a:rPr lang="ru-RU" sz="2400" dirty="0">
                <a:solidFill>
                  <a:srgbClr val="002060"/>
                </a:solidFill>
              </a:rPr>
              <a:t>уходу за ребенку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64" y="4049259"/>
            <a:ext cx="1754188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бъект 3"/>
          <p:cNvSpPr txBox="1">
            <a:spLocks/>
          </p:cNvSpPr>
          <p:nvPr/>
        </p:nvSpPr>
        <p:spPr>
          <a:xfrm>
            <a:off x="2900651" y="4180114"/>
            <a:ext cx="8818313" cy="110183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9600" dirty="0" smtClean="0">
                <a:solidFill>
                  <a:srgbClr val="FF0000"/>
                </a:solidFill>
              </a:rPr>
              <a:t>Каким образом и за какое время Бедолага С.А. в ограниченные сроки оформит 150  актов камеральной налоговой проверки                              и 100 решений о привлечении к ответственности?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Объект 3"/>
          <p:cNvSpPr txBox="1">
            <a:spLocks/>
          </p:cNvSpPr>
          <p:nvPr/>
        </p:nvSpPr>
        <p:spPr>
          <a:xfrm>
            <a:off x="3053050" y="5281952"/>
            <a:ext cx="8818313" cy="12376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600" b="1" dirty="0" smtClean="0">
                <a:solidFill>
                  <a:srgbClr val="002060"/>
                </a:solidFill>
              </a:rPr>
              <a:t>Возможные варианты решения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sz="2600" dirty="0" smtClean="0">
                <a:solidFill>
                  <a:srgbClr val="002060"/>
                </a:solidFill>
              </a:rPr>
              <a:t>Базовый – «работать засучив рукава».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sz="2600" dirty="0" smtClean="0">
                <a:solidFill>
                  <a:srgbClr val="002060"/>
                </a:solidFill>
              </a:rPr>
              <a:t>Продвинутый – «автоматизация процесса».</a:t>
            </a:r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278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3175"/>
            <a:ext cx="122047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7" y="171974"/>
            <a:ext cx="10515600" cy="84314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1F7244"/>
                </a:solidFill>
              </a:rPr>
              <a:t> </a:t>
            </a:r>
            <a:r>
              <a:rPr lang="en-US" sz="3600" b="1" dirty="0" smtClean="0">
                <a:solidFill>
                  <a:srgbClr val="1F7244"/>
                </a:solidFill>
              </a:rPr>
              <a:t>Excel</a:t>
            </a:r>
            <a:r>
              <a:rPr lang="en-US" sz="3600" dirty="0" smtClean="0">
                <a:solidFill>
                  <a:srgbClr val="1F7244"/>
                </a:solidFill>
              </a:rPr>
              <a:t> </a:t>
            </a:r>
            <a:r>
              <a:rPr lang="ru-RU" sz="3600" b="1" dirty="0" smtClean="0">
                <a:solidFill>
                  <a:srgbClr val="2A5698"/>
                </a:solidFill>
                <a:latin typeface="+mn-lt"/>
              </a:rPr>
              <a:t>как один из инструментов продвинутого варианта</a:t>
            </a:r>
            <a:r>
              <a:rPr lang="ru-RU" b="1" dirty="0" smtClean="0">
                <a:solidFill>
                  <a:srgbClr val="2A5698"/>
                </a:solidFill>
                <a:latin typeface="+mn-lt"/>
              </a:rPr>
              <a:t> </a:t>
            </a:r>
            <a:endParaRPr lang="ru-RU" b="1" dirty="0">
              <a:solidFill>
                <a:srgbClr val="2A5698"/>
              </a:solidFill>
              <a:latin typeface="+mn-lt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" t="8248" r="575" b="2203"/>
          <a:stretch/>
        </p:blipFill>
        <p:spPr bwMode="auto">
          <a:xfrm>
            <a:off x="1769147" y="1618584"/>
            <a:ext cx="10261392" cy="1730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410295" y="938035"/>
            <a:ext cx="10930640" cy="4632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+mn-lt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На основании имеющихся данных о налогоплательщиках, возможно создание универсальной книги - шаблона с функцией автоматического генерирования текста для актов и решений.</a:t>
            </a: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313313" y="3659567"/>
            <a:ext cx="2478347" cy="60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002060"/>
                </a:solidFill>
              </a:rPr>
              <a:t>Вывод информации на лист 2: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 bwMode="auto">
          <a:xfrm>
            <a:off x="2934164" y="3635817"/>
            <a:ext cx="9096375" cy="27649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914065" y="4850062"/>
            <a:ext cx="374314" cy="1550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240083" y="1698160"/>
            <a:ext cx="1493714" cy="60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002060"/>
                </a:solidFill>
              </a:rPr>
              <a:t>Ввод условий на лист 1: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288" y="4258713"/>
            <a:ext cx="2640012" cy="23844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112500"/>
          </a:effectLst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97" y="4258712"/>
            <a:ext cx="579438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338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3175"/>
            <a:ext cx="122047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7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  <a:latin typeface="+mn-lt"/>
              </a:rPr>
              <a:t>Преимущества и недостатки решения задачи                 продвинутым способом</a:t>
            </a:r>
            <a:endParaRPr lang="ru-RU" sz="3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9788" y="1330036"/>
            <a:ext cx="5157787" cy="558141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Преимущества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28060" y="1900053"/>
            <a:ext cx="6841519" cy="46757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u="sng" dirty="0" smtClean="0">
                <a:solidFill>
                  <a:srgbClr val="002060"/>
                </a:solidFill>
              </a:rPr>
              <a:t>Значительно ускоряется процесс написания документов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Для работы достаточен базовый уровень знаний в </a:t>
            </a:r>
            <a:r>
              <a:rPr lang="en-US" sz="2000" dirty="0" smtClean="0">
                <a:solidFill>
                  <a:srgbClr val="002060"/>
                </a:solidFill>
              </a:rPr>
              <a:t>Excel</a:t>
            </a:r>
            <a:r>
              <a:rPr lang="ru-RU" sz="2000" u="sng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Хранит информацию по оштрафованным налогоплательщикам (даты, периоды, ходатайства, суммы штрафов), обеспечивается  возможность оперативного представления данных в случае поступления возражений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Визуализация процессуальных сроков с возможностью прогнозирования и отбора подходящих дат проведения рассмотрений материалов налоговой проверки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Работа в автономной режиме без учета состояния других информационных систем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Печать сформированных документов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Формирование реестра почтовых отправлений, а также реестра переданных материалов юридическому отделу</a:t>
            </a:r>
          </a:p>
          <a:p>
            <a:endParaRPr lang="ru-RU" sz="1500" dirty="0" smtClean="0"/>
          </a:p>
          <a:p>
            <a:endParaRPr lang="ru-RU" sz="1500" dirty="0"/>
          </a:p>
          <a:p>
            <a:endParaRPr lang="ru-RU" sz="15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8193974" y="1163782"/>
            <a:ext cx="3707663" cy="67689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Недостатки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7077694" y="1923803"/>
            <a:ext cx="4515193" cy="42658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                 </a:t>
            </a:r>
            <a:r>
              <a:rPr lang="ru-RU" sz="2000" dirty="0" smtClean="0">
                <a:solidFill>
                  <a:srgbClr val="002060"/>
                </a:solidFill>
              </a:rPr>
              <a:t>Уникальные и сложные               	нарушения</a:t>
            </a:r>
          </a:p>
        </p:txBody>
      </p:sp>
      <p:sp>
        <p:nvSpPr>
          <p:cNvPr id="8" name="Плюс 7"/>
          <p:cNvSpPr/>
          <p:nvPr/>
        </p:nvSpPr>
        <p:spPr>
          <a:xfrm>
            <a:off x="424368" y="2326151"/>
            <a:ext cx="252000" cy="252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люс 8"/>
          <p:cNvSpPr/>
          <p:nvPr/>
        </p:nvSpPr>
        <p:spPr>
          <a:xfrm>
            <a:off x="426417" y="2710463"/>
            <a:ext cx="252000" cy="252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люс 9"/>
          <p:cNvSpPr/>
          <p:nvPr/>
        </p:nvSpPr>
        <p:spPr>
          <a:xfrm>
            <a:off x="405900" y="3978060"/>
            <a:ext cx="252000" cy="252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436244" y="5967015"/>
            <a:ext cx="252000" cy="252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люс 11"/>
          <p:cNvSpPr/>
          <p:nvPr/>
        </p:nvSpPr>
        <p:spPr>
          <a:xfrm>
            <a:off x="421072" y="4992764"/>
            <a:ext cx="252000" cy="252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445630" y="1938286"/>
            <a:ext cx="252000" cy="252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люс 13"/>
          <p:cNvSpPr/>
          <p:nvPr/>
        </p:nvSpPr>
        <p:spPr>
          <a:xfrm>
            <a:off x="436244" y="5565264"/>
            <a:ext cx="252000" cy="252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Минус 14"/>
          <p:cNvSpPr/>
          <p:nvPr/>
        </p:nvSpPr>
        <p:spPr>
          <a:xfrm>
            <a:off x="7635821" y="1958956"/>
            <a:ext cx="368135" cy="245424"/>
          </a:xfrm>
          <a:prstGeom prst="mathMinus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66309" y="3892373"/>
            <a:ext cx="2637508" cy="238768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89" t="6960" r="18364" b="7917"/>
          <a:stretch/>
        </p:blipFill>
        <p:spPr bwMode="auto">
          <a:xfrm>
            <a:off x="10245575" y="3826365"/>
            <a:ext cx="579939" cy="55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5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+mn-lt"/>
              </a:rPr>
              <a:t>Навыки сотрудника в эпоху цифровизации</a:t>
            </a:r>
            <a:endParaRPr lang="ru-RU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Цифровая легкость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Стремление к обучению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Новаторство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308" y="1311756"/>
            <a:ext cx="2597210" cy="504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518" y="1311756"/>
            <a:ext cx="2442790" cy="50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27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2.4|3.8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5.7|6.2|7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4.9|1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7|1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9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0.5|7.5|5.3"/>
</p:tagLst>
</file>

<file path=ppt/theme/theme1.xml><?xml version="1.0" encoding="utf-8"?>
<a:theme xmlns:a="http://schemas.openxmlformats.org/drawingml/2006/main" name="Тема Office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578</Words>
  <Application>Microsoft Office PowerPoint</Application>
  <PresentationFormat>Произвольный</PresentationFormat>
  <Paragraphs>74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Технический инструментарий как часть эффективной деятельности сотрудника</vt:lpstr>
      <vt:lpstr>Требования к знаниям и навыкам, необходимым для исполнения должностных обязанностей государственных гражданских служащих</vt:lpstr>
      <vt:lpstr>Взаимодействие сотрудника                                    с технической частью</vt:lpstr>
      <vt:lpstr>                           - пакет приложений для работы с различными типами документов:                                                               текстами, электронными таблицами, базами данных и др.</vt:lpstr>
      <vt:lpstr>Презентация PowerPoint</vt:lpstr>
      <vt:lpstr>Практическое применение продвинутого уровня</vt:lpstr>
      <vt:lpstr> Excel как один из инструментов продвинутого варианта </vt:lpstr>
      <vt:lpstr>Преимущества и недостатки решения задачи                 продвинутым способом</vt:lpstr>
      <vt:lpstr>Навыки сотрудника в эпоху цифровизации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Технический инструментарий как часть эффек</dc:title>
  <dc:creator>Пользователь Терминала 03</dc:creator>
  <cp:lastModifiedBy>Пользователь терминала 03-4</cp:lastModifiedBy>
  <cp:revision>116</cp:revision>
  <dcterms:created xsi:type="dcterms:W3CDTF">2021-05-20T06:10:13Z</dcterms:created>
  <dcterms:modified xsi:type="dcterms:W3CDTF">2021-05-25T07:04:38Z</dcterms:modified>
</cp:coreProperties>
</file>